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43"/>
  </p:notesMasterIdLst>
  <p:sldIdLst>
    <p:sldId id="256" r:id="rId5"/>
    <p:sldId id="258" r:id="rId6"/>
    <p:sldId id="261" r:id="rId7"/>
    <p:sldId id="259" r:id="rId8"/>
    <p:sldId id="260" r:id="rId9"/>
    <p:sldId id="264" r:id="rId10"/>
    <p:sldId id="288" r:id="rId11"/>
    <p:sldId id="265" r:id="rId12"/>
    <p:sldId id="266" r:id="rId13"/>
    <p:sldId id="267" r:id="rId14"/>
    <p:sldId id="275" r:id="rId15"/>
    <p:sldId id="27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86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77" r:id="rId33"/>
    <p:sldId id="285" r:id="rId34"/>
    <p:sldId id="278" r:id="rId35"/>
    <p:sldId id="279" r:id="rId36"/>
    <p:sldId id="298" r:id="rId37"/>
    <p:sldId id="280" r:id="rId38"/>
    <p:sldId id="289" r:id="rId39"/>
    <p:sldId id="281" r:id="rId40"/>
    <p:sldId id="282" r:id="rId41"/>
    <p:sldId id="283" r:id="rId42"/>
  </p:sldIdLst>
  <p:sldSz cx="9144000" cy="5143500" type="screen16x9"/>
  <p:notesSz cx="6858000" cy="9144000"/>
  <p:embeddedFontLst>
    <p:embeddedFont>
      <p:font typeface="Inria Sans Light" pitchFamily="2" charset="77"/>
      <p:regular r:id="rId44"/>
      <p:bold r:id="rId45"/>
      <p:italic r:id="rId46"/>
      <p:boldItalic r:id="rId47"/>
    </p:embeddedFont>
    <p:embeddedFont>
      <p:font typeface="Saira SemiCondensed Medium" pitchFamily="2" charset="77"/>
      <p:regular r:id="rId48"/>
      <p:bold r:id="rId49"/>
      <p:boldItalic r:id="rId50"/>
    </p:embeddedFont>
    <p:embeddedFont>
      <p:font typeface="Titillium Web" pitchFamily="2" charset="77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17233-98D6-B480-54B8-BE111BA6FE79}" v="309" dt="2023-04-18T18:19:22.693"/>
    <p1510:client id="{10E40C1F-9055-486D-B4F1-E4738F23CADD}" v="330" vWet="334" dt="2023-04-18T16:27:21.295"/>
    <p1510:client id="{97303B4E-0671-8836-BE3F-BD6EE05047D8}" v="531" dt="2023-04-19T01:36:28.655"/>
    <p1510:client id="{D358260D-E342-3981-CB56-9D363C1FD5CC}" v="29" dt="2023-04-19T20:15:32.431"/>
    <p1510:client id="{D5768D4C-9022-2322-066B-34D09EB317F9}" v="265" dt="2023-04-19T01:05:23.743"/>
    <p1510:client id="{EE339221-4F68-E9A1-587D-3393D1637813}" v="12" dt="2023-04-18T16:08:39.186"/>
    <p1510:client id="{F1B185BF-7075-FF19-ADA1-1BC3CA81D914}" v="181" dt="2023-04-18T16:27:47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0"/>
  </p:normalViewPr>
  <p:slideViewPr>
    <p:cSldViewPr snapToGrid="0">
      <p:cViewPr varScale="1">
        <p:scale>
          <a:sx n="159" d="100"/>
          <a:sy n="159" d="100"/>
        </p:scale>
        <p:origin x="5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x, Jenna Elizabeth" userId="S::jef5600@psu.edu::9fa38525-ec20-451f-b9c6-051aade207ad" providerId="AD" clId="Web-{F1B185BF-7075-FF19-ADA1-1BC3CA81D914}"/>
    <pc:docChg chg="addSld modSld">
      <pc:chgData name="Fox, Jenna Elizabeth" userId="S::jef5600@psu.edu::9fa38525-ec20-451f-b9c6-051aade207ad" providerId="AD" clId="Web-{F1B185BF-7075-FF19-ADA1-1BC3CA81D914}" dt="2023-04-18T16:27:47.631" v="179" actId="20577"/>
      <pc:docMkLst>
        <pc:docMk/>
      </pc:docMkLst>
      <pc:sldChg chg="modSp">
        <pc:chgData name="Fox, Jenna Elizabeth" userId="S::jef5600@psu.edu::9fa38525-ec20-451f-b9c6-051aade207ad" providerId="AD" clId="Web-{F1B185BF-7075-FF19-ADA1-1BC3CA81D914}" dt="2023-04-18T16:27:05.880" v="116" actId="20577"/>
        <pc:sldMkLst>
          <pc:docMk/>
          <pc:sldMk cId="3112058896" sldId="278"/>
        </pc:sldMkLst>
        <pc:spChg chg="mod">
          <ac:chgData name="Fox, Jenna Elizabeth" userId="S::jef5600@psu.edu::9fa38525-ec20-451f-b9c6-051aade207ad" providerId="AD" clId="Web-{F1B185BF-7075-FF19-ADA1-1BC3CA81D914}" dt="2023-04-18T16:27:05.880" v="116" actId="20577"/>
          <ac:spMkLst>
            <pc:docMk/>
            <pc:sldMk cId="3112058896" sldId="278"/>
            <ac:spMk id="3" creationId="{22616ADF-3FBE-37CB-645D-2D4F39C4E0C5}"/>
          </ac:spMkLst>
        </pc:spChg>
      </pc:sldChg>
      <pc:sldChg chg="modSp">
        <pc:chgData name="Fox, Jenna Elizabeth" userId="S::jef5600@psu.edu::9fa38525-ec20-451f-b9c6-051aade207ad" providerId="AD" clId="Web-{F1B185BF-7075-FF19-ADA1-1BC3CA81D914}" dt="2023-04-18T16:23:49.422" v="11" actId="20577"/>
        <pc:sldMkLst>
          <pc:docMk/>
          <pc:sldMk cId="3637416340" sldId="285"/>
        </pc:sldMkLst>
        <pc:spChg chg="mod">
          <ac:chgData name="Fox, Jenna Elizabeth" userId="S::jef5600@psu.edu::9fa38525-ec20-451f-b9c6-051aade207ad" providerId="AD" clId="Web-{F1B185BF-7075-FF19-ADA1-1BC3CA81D914}" dt="2023-04-18T16:23:49.422" v="11" actId="20577"/>
          <ac:spMkLst>
            <pc:docMk/>
            <pc:sldMk cId="3637416340" sldId="285"/>
            <ac:spMk id="3" creationId="{BDCE647E-5CF4-14B0-D1BA-F7DC047E7049}"/>
          </ac:spMkLst>
        </pc:spChg>
      </pc:sldChg>
      <pc:sldChg chg="modSp new">
        <pc:chgData name="Fox, Jenna Elizabeth" userId="S::jef5600@psu.edu::9fa38525-ec20-451f-b9c6-051aade207ad" providerId="AD" clId="Web-{F1B185BF-7075-FF19-ADA1-1BC3CA81D914}" dt="2023-04-18T16:27:47.631" v="179" actId="20577"/>
        <pc:sldMkLst>
          <pc:docMk/>
          <pc:sldMk cId="1293653862" sldId="289"/>
        </pc:sldMkLst>
        <pc:spChg chg="mod">
          <ac:chgData name="Fox, Jenna Elizabeth" userId="S::jef5600@psu.edu::9fa38525-ec20-451f-b9c6-051aade207ad" providerId="AD" clId="Web-{F1B185BF-7075-FF19-ADA1-1BC3CA81D914}" dt="2023-04-18T16:27:12.302" v="128" actId="20577"/>
          <ac:spMkLst>
            <pc:docMk/>
            <pc:sldMk cId="1293653862" sldId="289"/>
            <ac:spMk id="2" creationId="{41B80765-1041-7402-3D79-6B6C5C9CC9D1}"/>
          </ac:spMkLst>
        </pc:spChg>
        <pc:spChg chg="mod">
          <ac:chgData name="Fox, Jenna Elizabeth" userId="S::jef5600@psu.edu::9fa38525-ec20-451f-b9c6-051aade207ad" providerId="AD" clId="Web-{F1B185BF-7075-FF19-ADA1-1BC3CA81D914}" dt="2023-04-18T16:27:47.631" v="179" actId="20577"/>
          <ac:spMkLst>
            <pc:docMk/>
            <pc:sldMk cId="1293653862" sldId="289"/>
            <ac:spMk id="3" creationId="{02719B05-4F63-6C85-084C-A273254833D0}"/>
          </ac:spMkLst>
        </pc:spChg>
      </pc:sldChg>
    </pc:docChg>
  </pc:docChgLst>
  <pc:docChgLst>
    <pc:chgData name="Glickman, Evan David" userId="S::edg5242@psu.edu::acb503bb-95cf-478f-9879-e9eada496577" providerId="AD" clId="Web-{D228FE4F-BF99-40B0-8A00-4504D67C3F83}"/>
    <pc:docChg chg="modSld">
      <pc:chgData name="Glickman, Evan David" userId="S::edg5242@psu.edu::acb503bb-95cf-478f-9879-e9eada496577" providerId="AD" clId="Web-{D228FE4F-BF99-40B0-8A00-4504D67C3F83}" dt="2023-04-11T20:45:27.709" v="6" actId="20577"/>
      <pc:docMkLst>
        <pc:docMk/>
      </pc:docMkLst>
      <pc:sldChg chg="modSp">
        <pc:chgData name="Glickman, Evan David" userId="S::edg5242@psu.edu::acb503bb-95cf-478f-9879-e9eada496577" providerId="AD" clId="Web-{D228FE4F-BF99-40B0-8A00-4504D67C3F83}" dt="2023-04-11T20:45:27.709" v="6" actId="20577"/>
        <pc:sldMkLst>
          <pc:docMk/>
          <pc:sldMk cId="50784887" sldId="268"/>
        </pc:sldMkLst>
        <pc:spChg chg="mod">
          <ac:chgData name="Glickman, Evan David" userId="S::edg5242@psu.edu::acb503bb-95cf-478f-9879-e9eada496577" providerId="AD" clId="Web-{D228FE4F-BF99-40B0-8A00-4504D67C3F83}" dt="2023-04-11T20:45:27.709" v="6" actId="20577"/>
          <ac:spMkLst>
            <pc:docMk/>
            <pc:sldMk cId="50784887" sldId="268"/>
            <ac:spMk id="2" creationId="{83E7D156-DB93-1698-32E5-4A56A5D325A3}"/>
          </ac:spMkLst>
        </pc:spChg>
      </pc:sldChg>
    </pc:docChg>
  </pc:docChgLst>
  <pc:docChgLst>
    <pc:chgData name="Geyer, Liam Frederick" userId="45348dc7-3a6a-4a54-b98d-87021b42e942" providerId="ADAL" clId="{10E40C1F-9055-486D-B4F1-E4738F23CADD}"/>
    <pc:docChg chg="undo custSel addSld modSld">
      <pc:chgData name="Geyer, Liam Frederick" userId="45348dc7-3a6a-4a54-b98d-87021b42e942" providerId="ADAL" clId="{10E40C1F-9055-486D-B4F1-E4738F23CADD}" dt="2023-04-18T16:27:10.788" v="976" actId="20577"/>
      <pc:docMkLst>
        <pc:docMk/>
      </pc:docMkLst>
      <pc:sldChg chg="modSp mod">
        <pc:chgData name="Geyer, Liam Frederick" userId="45348dc7-3a6a-4a54-b98d-87021b42e942" providerId="ADAL" clId="{10E40C1F-9055-486D-B4F1-E4738F23CADD}" dt="2023-04-18T16:27:10.788" v="976" actId="20577"/>
        <pc:sldMkLst>
          <pc:docMk/>
          <pc:sldMk cId="0" sldId="258"/>
        </pc:sldMkLst>
        <pc:spChg chg="mod">
          <ac:chgData name="Geyer, Liam Frederick" userId="45348dc7-3a6a-4a54-b98d-87021b42e942" providerId="ADAL" clId="{10E40C1F-9055-486D-B4F1-E4738F23CADD}" dt="2023-04-18T16:27:10.788" v="976" actId="20577"/>
          <ac:spMkLst>
            <pc:docMk/>
            <pc:sldMk cId="0" sldId="258"/>
            <ac:spMk id="231" creationId="{00000000-0000-0000-0000-000000000000}"/>
          </ac:spMkLst>
        </pc:spChg>
      </pc:sldChg>
      <pc:sldChg chg="addSp delSp modSp">
        <pc:chgData name="Geyer, Liam Frederick" userId="45348dc7-3a6a-4a54-b98d-87021b42e942" providerId="ADAL" clId="{10E40C1F-9055-486D-B4F1-E4738F23CADD}" dt="2023-04-09T18:10:20.380" v="386" actId="14100"/>
        <pc:sldMkLst>
          <pc:docMk/>
          <pc:sldMk cId="520885862" sldId="259"/>
        </pc:sldMkLst>
        <pc:picChg chg="add del mod">
          <ac:chgData name="Geyer, Liam Frederick" userId="45348dc7-3a6a-4a54-b98d-87021b42e942" providerId="ADAL" clId="{10E40C1F-9055-486D-B4F1-E4738F23CADD}" dt="2023-04-09T18:10:11.021" v="383" actId="478"/>
          <ac:picMkLst>
            <pc:docMk/>
            <pc:sldMk cId="520885862" sldId="259"/>
            <ac:picMk id="2050" creationId="{61EEC2B8-E786-24EE-5CED-1DF57144F738}"/>
          </ac:picMkLst>
        </pc:picChg>
        <pc:picChg chg="add mod">
          <ac:chgData name="Geyer, Liam Frederick" userId="45348dc7-3a6a-4a54-b98d-87021b42e942" providerId="ADAL" clId="{10E40C1F-9055-486D-B4F1-E4738F23CADD}" dt="2023-04-09T18:10:20.380" v="386" actId="14100"/>
          <ac:picMkLst>
            <pc:docMk/>
            <pc:sldMk cId="520885862" sldId="259"/>
            <ac:picMk id="2052" creationId="{2140CD15-5CB8-9CDB-CEB4-F77415D75923}"/>
          </ac:picMkLst>
        </pc:picChg>
      </pc:sldChg>
      <pc:sldChg chg="addSp modSp">
        <pc:chgData name="Geyer, Liam Frederick" userId="45348dc7-3a6a-4a54-b98d-87021b42e942" providerId="ADAL" clId="{10E40C1F-9055-486D-B4F1-E4738F23CADD}" dt="2023-04-09T18:17:41.906" v="496" actId="1076"/>
        <pc:sldMkLst>
          <pc:docMk/>
          <pc:sldMk cId="3661509671" sldId="260"/>
        </pc:sldMkLst>
        <pc:picChg chg="add mod">
          <ac:chgData name="Geyer, Liam Frederick" userId="45348dc7-3a6a-4a54-b98d-87021b42e942" providerId="ADAL" clId="{10E40C1F-9055-486D-B4F1-E4738F23CADD}" dt="2023-04-09T18:17:41.906" v="496" actId="1076"/>
          <ac:picMkLst>
            <pc:docMk/>
            <pc:sldMk cId="3661509671" sldId="260"/>
            <ac:picMk id="1026" creationId="{A6789999-CFC3-008F-1175-EDD7019A4494}"/>
          </ac:picMkLst>
        </pc:picChg>
      </pc:sldChg>
      <pc:sldChg chg="modSp mod">
        <pc:chgData name="Geyer, Liam Frederick" userId="45348dc7-3a6a-4a54-b98d-87021b42e942" providerId="ADAL" clId="{10E40C1F-9055-486D-B4F1-E4738F23CADD}" dt="2023-04-18T16:25:44.907" v="863" actId="1076"/>
        <pc:sldMkLst>
          <pc:docMk/>
          <pc:sldMk cId="1828543251" sldId="264"/>
        </pc:sldMkLst>
        <pc:spChg chg="mod">
          <ac:chgData name="Geyer, Liam Frederick" userId="45348dc7-3a6a-4a54-b98d-87021b42e942" providerId="ADAL" clId="{10E40C1F-9055-486D-B4F1-E4738F23CADD}" dt="2023-04-18T16:25:40.691" v="861" actId="20577"/>
          <ac:spMkLst>
            <pc:docMk/>
            <pc:sldMk cId="1828543251" sldId="264"/>
            <ac:spMk id="3" creationId="{CF07393B-6638-9A77-F788-49C13212A35A}"/>
          </ac:spMkLst>
        </pc:spChg>
        <pc:picChg chg="mod">
          <ac:chgData name="Geyer, Liam Frederick" userId="45348dc7-3a6a-4a54-b98d-87021b42e942" providerId="ADAL" clId="{10E40C1F-9055-486D-B4F1-E4738F23CADD}" dt="2023-04-18T16:25:44.907" v="863" actId="1076"/>
          <ac:picMkLst>
            <pc:docMk/>
            <pc:sldMk cId="1828543251" sldId="264"/>
            <ac:picMk id="4" creationId="{734B6C30-5194-B831-933C-7AE35A492134}"/>
          </ac:picMkLst>
        </pc:picChg>
        <pc:picChg chg="mod">
          <ac:chgData name="Geyer, Liam Frederick" userId="45348dc7-3a6a-4a54-b98d-87021b42e942" providerId="ADAL" clId="{10E40C1F-9055-486D-B4F1-E4738F23CADD}" dt="2023-04-18T16:25:44.907" v="863" actId="1076"/>
          <ac:picMkLst>
            <pc:docMk/>
            <pc:sldMk cId="1828543251" sldId="264"/>
            <ac:picMk id="5" creationId="{4DD7FAE2-1422-6B70-4CAF-682972E1DE1F}"/>
          </ac:picMkLst>
        </pc:picChg>
      </pc:sldChg>
      <pc:sldChg chg="addSp modSp mod">
        <pc:chgData name="Geyer, Liam Frederick" userId="45348dc7-3a6a-4a54-b98d-87021b42e942" providerId="ADAL" clId="{10E40C1F-9055-486D-B4F1-E4738F23CADD}" dt="2023-04-09T18:11:22.661" v="461" actId="20577"/>
        <pc:sldMkLst>
          <pc:docMk/>
          <pc:sldMk cId="3643105086" sldId="265"/>
        </pc:sldMkLst>
        <pc:spChg chg="mod">
          <ac:chgData name="Geyer, Liam Frederick" userId="45348dc7-3a6a-4a54-b98d-87021b42e942" providerId="ADAL" clId="{10E40C1F-9055-486D-B4F1-E4738F23CADD}" dt="2023-04-09T18:11:22.661" v="461" actId="20577"/>
          <ac:spMkLst>
            <pc:docMk/>
            <pc:sldMk cId="3643105086" sldId="265"/>
            <ac:spMk id="3" creationId="{19584656-976A-E897-9711-68D231A8F6E8}"/>
          </ac:spMkLst>
        </pc:spChg>
        <pc:picChg chg="add mod">
          <ac:chgData name="Geyer, Liam Frederick" userId="45348dc7-3a6a-4a54-b98d-87021b42e942" providerId="ADAL" clId="{10E40C1F-9055-486D-B4F1-E4738F23CADD}" dt="2023-04-09T17:41:49.209" v="30" actId="1076"/>
          <ac:picMkLst>
            <pc:docMk/>
            <pc:sldMk cId="3643105086" sldId="265"/>
            <ac:picMk id="5" creationId="{211A1B33-B7DE-A621-AEBF-3E9E810F094B}"/>
          </ac:picMkLst>
        </pc:picChg>
        <pc:picChg chg="add mod">
          <ac:chgData name="Geyer, Liam Frederick" userId="45348dc7-3a6a-4a54-b98d-87021b42e942" providerId="ADAL" clId="{10E40C1F-9055-486D-B4F1-E4738F23CADD}" dt="2023-04-09T17:41:49.209" v="30" actId="1076"/>
          <ac:picMkLst>
            <pc:docMk/>
            <pc:sldMk cId="3643105086" sldId="265"/>
            <ac:picMk id="7" creationId="{478F8471-F06D-E5B9-AF0F-0AC5B5FC52DD}"/>
          </ac:picMkLst>
        </pc:picChg>
      </pc:sldChg>
      <pc:sldChg chg="addSp modSp mod">
        <pc:chgData name="Geyer, Liam Frederick" userId="45348dc7-3a6a-4a54-b98d-87021b42e942" providerId="ADAL" clId="{10E40C1F-9055-486D-B4F1-E4738F23CADD}" dt="2023-04-09T17:35:19.052" v="10" actId="1076"/>
        <pc:sldMkLst>
          <pc:docMk/>
          <pc:sldMk cId="258112414" sldId="266"/>
        </pc:sldMkLst>
        <pc:picChg chg="add mod">
          <ac:chgData name="Geyer, Liam Frederick" userId="45348dc7-3a6a-4a54-b98d-87021b42e942" providerId="ADAL" clId="{10E40C1F-9055-486D-B4F1-E4738F23CADD}" dt="2023-04-09T17:35:19.052" v="10" actId="1076"/>
          <ac:picMkLst>
            <pc:docMk/>
            <pc:sldMk cId="258112414" sldId="266"/>
            <ac:picMk id="5" creationId="{542894CB-2607-CAE2-A572-45DF332AD075}"/>
          </ac:picMkLst>
        </pc:picChg>
      </pc:sldChg>
      <pc:sldChg chg="addSp delSp modSp mod delAnim modAnim">
        <pc:chgData name="Geyer, Liam Frederick" userId="45348dc7-3a6a-4a54-b98d-87021b42e942" providerId="ADAL" clId="{10E40C1F-9055-486D-B4F1-E4738F23CADD}" dt="2023-04-09T18:02:04.932" v="186"/>
        <pc:sldMkLst>
          <pc:docMk/>
          <pc:sldMk cId="3208715795" sldId="267"/>
        </pc:sldMkLst>
        <pc:picChg chg="add del mod">
          <ac:chgData name="Geyer, Liam Frederick" userId="45348dc7-3a6a-4a54-b98d-87021b42e942" providerId="ADAL" clId="{10E40C1F-9055-486D-B4F1-E4738F23CADD}" dt="2023-04-09T17:39:49.510" v="15" actId="478"/>
          <ac:picMkLst>
            <pc:docMk/>
            <pc:sldMk cId="3208715795" sldId="267"/>
            <ac:picMk id="4" creationId="{A619F5A4-E54D-33FE-ECBD-5EF468D353FA}"/>
          </ac:picMkLst>
        </pc:picChg>
        <pc:picChg chg="add mod">
          <ac:chgData name="Geyer, Liam Frederick" userId="45348dc7-3a6a-4a54-b98d-87021b42e942" providerId="ADAL" clId="{10E40C1F-9055-486D-B4F1-E4738F23CADD}" dt="2023-04-09T17:40:56.421" v="22" actId="1076"/>
          <ac:picMkLst>
            <pc:docMk/>
            <pc:sldMk cId="3208715795" sldId="267"/>
            <ac:picMk id="6" creationId="{4830B84C-2631-19AA-04AC-434698B06610}"/>
          </ac:picMkLst>
        </pc:picChg>
        <pc:picChg chg="add mod">
          <ac:chgData name="Geyer, Liam Frederick" userId="45348dc7-3a6a-4a54-b98d-87021b42e942" providerId="ADAL" clId="{10E40C1F-9055-486D-B4F1-E4738F23CADD}" dt="2023-04-09T18:00:51.438" v="185" actId="14100"/>
          <ac:picMkLst>
            <pc:docMk/>
            <pc:sldMk cId="3208715795" sldId="267"/>
            <ac:picMk id="7" creationId="{D2CD48A4-CC53-A41B-C869-76EAA71AD8EF}"/>
          </ac:picMkLst>
        </pc:picChg>
      </pc:sldChg>
      <pc:sldChg chg="addSp modSp new mod">
        <pc:chgData name="Geyer, Liam Frederick" userId="45348dc7-3a6a-4a54-b98d-87021b42e942" providerId="ADAL" clId="{10E40C1F-9055-486D-B4F1-E4738F23CADD}" dt="2023-04-09T18:18:15.109" v="531" actId="20577"/>
        <pc:sldMkLst>
          <pc:docMk/>
          <pc:sldMk cId="637115986" sldId="275"/>
        </pc:sldMkLst>
        <pc:spChg chg="mod">
          <ac:chgData name="Geyer, Liam Frederick" userId="45348dc7-3a6a-4a54-b98d-87021b42e942" providerId="ADAL" clId="{10E40C1F-9055-486D-B4F1-E4738F23CADD}" dt="2023-04-09T17:43:44.892" v="46" actId="20577"/>
          <ac:spMkLst>
            <pc:docMk/>
            <pc:sldMk cId="637115986" sldId="275"/>
            <ac:spMk id="2" creationId="{424506F2-88C4-8C95-FE41-61A7CEDE3150}"/>
          </ac:spMkLst>
        </pc:spChg>
        <pc:spChg chg="mod">
          <ac:chgData name="Geyer, Liam Frederick" userId="45348dc7-3a6a-4a54-b98d-87021b42e942" providerId="ADAL" clId="{10E40C1F-9055-486D-B4F1-E4738F23CADD}" dt="2023-04-09T18:18:15.109" v="531" actId="20577"/>
          <ac:spMkLst>
            <pc:docMk/>
            <pc:sldMk cId="637115986" sldId="275"/>
            <ac:spMk id="3" creationId="{5088557F-D418-5823-7CEC-C3210E7A3189}"/>
          </ac:spMkLst>
        </pc:spChg>
        <pc:picChg chg="add mod">
          <ac:chgData name="Geyer, Liam Frederick" userId="45348dc7-3a6a-4a54-b98d-87021b42e942" providerId="ADAL" clId="{10E40C1F-9055-486D-B4F1-E4738F23CADD}" dt="2023-04-09T18:18:02.257" v="499" actId="1076"/>
          <ac:picMkLst>
            <pc:docMk/>
            <pc:sldMk cId="637115986" sldId="275"/>
            <ac:picMk id="5" creationId="{7F73FA33-4A7A-B7FD-31F9-593CFEEB9D85}"/>
          </ac:picMkLst>
        </pc:picChg>
        <pc:picChg chg="add mod">
          <ac:chgData name="Geyer, Liam Frederick" userId="45348dc7-3a6a-4a54-b98d-87021b42e942" providerId="ADAL" clId="{10E40C1F-9055-486D-B4F1-E4738F23CADD}" dt="2023-04-09T18:17:57.684" v="497" actId="1076"/>
          <ac:picMkLst>
            <pc:docMk/>
            <pc:sldMk cId="637115986" sldId="275"/>
            <ac:picMk id="3074" creationId="{0D33A5EA-75AA-D039-9AB4-1B839B6693B3}"/>
          </ac:picMkLst>
        </pc:picChg>
        <pc:picChg chg="add mod">
          <ac:chgData name="Geyer, Liam Frederick" userId="45348dc7-3a6a-4a54-b98d-87021b42e942" providerId="ADAL" clId="{10E40C1F-9055-486D-B4F1-E4738F23CADD}" dt="2023-04-09T18:18:05.834" v="500" actId="14100"/>
          <ac:picMkLst>
            <pc:docMk/>
            <pc:sldMk cId="637115986" sldId="275"/>
            <ac:picMk id="3076" creationId="{8D3C8826-2B16-3530-1517-4018B65E18F1}"/>
          </ac:picMkLst>
        </pc:picChg>
      </pc:sldChg>
      <pc:sldChg chg="addSp delSp modSp new mod delAnim modAnim">
        <pc:chgData name="Geyer, Liam Frederick" userId="45348dc7-3a6a-4a54-b98d-87021b42e942" providerId="ADAL" clId="{10E40C1F-9055-486D-B4F1-E4738F23CADD}" dt="2023-04-09T18:16:14.837" v="495" actId="1076"/>
        <pc:sldMkLst>
          <pc:docMk/>
          <pc:sldMk cId="2053009595" sldId="276"/>
        </pc:sldMkLst>
        <pc:spChg chg="mod">
          <ac:chgData name="Geyer, Liam Frederick" userId="45348dc7-3a6a-4a54-b98d-87021b42e942" providerId="ADAL" clId="{10E40C1F-9055-486D-B4F1-E4738F23CADD}" dt="2023-04-09T17:47:49.261" v="138" actId="20577"/>
          <ac:spMkLst>
            <pc:docMk/>
            <pc:sldMk cId="2053009595" sldId="276"/>
            <ac:spMk id="2" creationId="{BBAFA629-886B-FBE5-D344-2CEC872EA00D}"/>
          </ac:spMkLst>
        </pc:spChg>
        <pc:spChg chg="mod">
          <ac:chgData name="Geyer, Liam Frederick" userId="45348dc7-3a6a-4a54-b98d-87021b42e942" providerId="ADAL" clId="{10E40C1F-9055-486D-B4F1-E4738F23CADD}" dt="2023-04-09T18:06:26.646" v="377" actId="20577"/>
          <ac:spMkLst>
            <pc:docMk/>
            <pc:sldMk cId="2053009595" sldId="276"/>
            <ac:spMk id="3" creationId="{267613E2-870B-5135-5A65-4EA0227B1D06}"/>
          </ac:spMkLst>
        </pc:spChg>
        <pc:picChg chg="add del mod">
          <ac:chgData name="Geyer, Liam Frederick" userId="45348dc7-3a6a-4a54-b98d-87021b42e942" providerId="ADAL" clId="{10E40C1F-9055-486D-B4F1-E4738F23CADD}" dt="2023-04-09T18:00:41.765" v="180" actId="478"/>
          <ac:picMkLst>
            <pc:docMk/>
            <pc:sldMk cId="2053009595" sldId="276"/>
            <ac:picMk id="4" creationId="{F84B1DFE-606E-FE05-A25B-950E35AFFBCF}"/>
          </ac:picMkLst>
        </pc:picChg>
        <pc:picChg chg="add mod">
          <ac:chgData name="Geyer, Liam Frederick" userId="45348dc7-3a6a-4a54-b98d-87021b42e942" providerId="ADAL" clId="{10E40C1F-9055-486D-B4F1-E4738F23CADD}" dt="2023-04-09T18:16:14.837" v="495" actId="1076"/>
          <ac:picMkLst>
            <pc:docMk/>
            <pc:sldMk cId="2053009595" sldId="276"/>
            <ac:picMk id="4098" creationId="{005F68A0-28E8-E94E-33CE-A232DA06B035}"/>
          </ac:picMkLst>
        </pc:picChg>
        <pc:picChg chg="add mod">
          <ac:chgData name="Geyer, Liam Frederick" userId="45348dc7-3a6a-4a54-b98d-87021b42e942" providerId="ADAL" clId="{10E40C1F-9055-486D-B4F1-E4738F23CADD}" dt="2023-04-09T18:16:07.238" v="491" actId="1076"/>
          <ac:picMkLst>
            <pc:docMk/>
            <pc:sldMk cId="2053009595" sldId="276"/>
            <ac:picMk id="4100" creationId="{57A0A85E-679C-ABA1-1914-755C1E806A6C}"/>
          </ac:picMkLst>
        </pc:picChg>
        <pc:picChg chg="add mod">
          <ac:chgData name="Geyer, Liam Frederick" userId="45348dc7-3a6a-4a54-b98d-87021b42e942" providerId="ADAL" clId="{10E40C1F-9055-486D-B4F1-E4738F23CADD}" dt="2023-04-09T18:16:11.086" v="493" actId="14100"/>
          <ac:picMkLst>
            <pc:docMk/>
            <pc:sldMk cId="2053009595" sldId="276"/>
            <ac:picMk id="4102" creationId="{DC57C155-98FB-AC77-4740-457EBDDF608F}"/>
          </ac:picMkLst>
        </pc:picChg>
      </pc:sldChg>
      <pc:sldChg chg="modSp new mod">
        <pc:chgData name="Geyer, Liam Frederick" userId="45348dc7-3a6a-4a54-b98d-87021b42e942" providerId="ADAL" clId="{10E40C1F-9055-486D-B4F1-E4738F23CADD}" dt="2023-04-18T16:22:15.700" v="746" actId="20577"/>
        <pc:sldMkLst>
          <pc:docMk/>
          <pc:sldMk cId="2375141159" sldId="287"/>
        </pc:sldMkLst>
        <pc:spChg chg="mod">
          <ac:chgData name="Geyer, Liam Frederick" userId="45348dc7-3a6a-4a54-b98d-87021b42e942" providerId="ADAL" clId="{10E40C1F-9055-486D-B4F1-E4738F23CADD}" dt="2023-04-18T16:20:02.532" v="540" actId="20577"/>
          <ac:spMkLst>
            <pc:docMk/>
            <pc:sldMk cId="2375141159" sldId="287"/>
            <ac:spMk id="2" creationId="{1C42978E-9E56-0E31-66DE-2BF25E1F4CB9}"/>
          </ac:spMkLst>
        </pc:spChg>
        <pc:spChg chg="mod">
          <ac:chgData name="Geyer, Liam Frederick" userId="45348dc7-3a6a-4a54-b98d-87021b42e942" providerId="ADAL" clId="{10E40C1F-9055-486D-B4F1-E4738F23CADD}" dt="2023-04-18T16:22:15.700" v="746" actId="20577"/>
          <ac:spMkLst>
            <pc:docMk/>
            <pc:sldMk cId="2375141159" sldId="287"/>
            <ac:spMk id="3" creationId="{E6460115-3D96-2C13-E8BF-27204C7474CC}"/>
          </ac:spMkLst>
        </pc:spChg>
      </pc:sldChg>
      <pc:sldChg chg="addSp delSp modSp new mod">
        <pc:chgData name="Geyer, Liam Frederick" userId="45348dc7-3a6a-4a54-b98d-87021b42e942" providerId="ADAL" clId="{10E40C1F-9055-486D-B4F1-E4738F23CADD}" dt="2023-04-18T16:25:02.591" v="781" actId="1076"/>
        <pc:sldMkLst>
          <pc:docMk/>
          <pc:sldMk cId="3840169631" sldId="288"/>
        </pc:sldMkLst>
        <pc:spChg chg="mod">
          <ac:chgData name="Geyer, Liam Frederick" userId="45348dc7-3a6a-4a54-b98d-87021b42e942" providerId="ADAL" clId="{10E40C1F-9055-486D-B4F1-E4738F23CADD}" dt="2023-04-18T16:22:34.603" v="765" actId="20577"/>
          <ac:spMkLst>
            <pc:docMk/>
            <pc:sldMk cId="3840169631" sldId="288"/>
            <ac:spMk id="2" creationId="{6F87EF46-FF71-4A10-C59D-C2FD93F13120}"/>
          </ac:spMkLst>
        </pc:spChg>
        <pc:spChg chg="del">
          <ac:chgData name="Geyer, Liam Frederick" userId="45348dc7-3a6a-4a54-b98d-87021b42e942" providerId="ADAL" clId="{10E40C1F-9055-486D-B4F1-E4738F23CADD}" dt="2023-04-18T16:22:56.115" v="766" actId="478"/>
          <ac:spMkLst>
            <pc:docMk/>
            <pc:sldMk cId="3840169631" sldId="288"/>
            <ac:spMk id="3" creationId="{E8DD6787-1CE1-343C-6BFB-1BCE34A7951C}"/>
          </ac:spMkLst>
        </pc:spChg>
        <pc:spChg chg="add mod">
          <ac:chgData name="Geyer, Liam Frederick" userId="45348dc7-3a6a-4a54-b98d-87021b42e942" providerId="ADAL" clId="{10E40C1F-9055-486D-B4F1-E4738F23CADD}" dt="2023-04-18T16:24:48.130" v="777" actId="14100"/>
          <ac:spMkLst>
            <pc:docMk/>
            <pc:sldMk cId="3840169631" sldId="288"/>
            <ac:spMk id="4" creationId="{C0DF863C-3165-5390-6FE8-036D62B1411C}"/>
          </ac:spMkLst>
        </pc:spChg>
        <pc:picChg chg="add mod">
          <ac:chgData name="Geyer, Liam Frederick" userId="45348dc7-3a6a-4a54-b98d-87021b42e942" providerId="ADAL" clId="{10E40C1F-9055-486D-B4F1-E4738F23CADD}" dt="2023-04-18T16:25:02.591" v="781" actId="1076"/>
          <ac:picMkLst>
            <pc:docMk/>
            <pc:sldMk cId="3840169631" sldId="288"/>
            <ac:picMk id="1026" creationId="{E935A088-FF68-4D80-4BB9-CA88340BDDC0}"/>
          </ac:picMkLst>
        </pc:picChg>
        <pc:picChg chg="add mod">
          <ac:chgData name="Geyer, Liam Frederick" userId="45348dc7-3a6a-4a54-b98d-87021b42e942" providerId="ADAL" clId="{10E40C1F-9055-486D-B4F1-E4738F23CADD}" dt="2023-04-18T16:25:02.591" v="781" actId="1076"/>
          <ac:picMkLst>
            <pc:docMk/>
            <pc:sldMk cId="3840169631" sldId="288"/>
            <ac:picMk id="1028" creationId="{4B41C8F1-18D6-BD77-1258-2B55DE082500}"/>
          </ac:picMkLst>
        </pc:picChg>
        <pc:picChg chg="add mod">
          <ac:chgData name="Geyer, Liam Frederick" userId="45348dc7-3a6a-4a54-b98d-87021b42e942" providerId="ADAL" clId="{10E40C1F-9055-486D-B4F1-E4738F23CADD}" dt="2023-04-18T16:25:02.591" v="781" actId="1076"/>
          <ac:picMkLst>
            <pc:docMk/>
            <pc:sldMk cId="3840169631" sldId="288"/>
            <ac:picMk id="1032" creationId="{6E744DB4-EFD8-0494-A3E8-95BCD2813986}"/>
          </ac:picMkLst>
        </pc:picChg>
      </pc:sldChg>
    </pc:docChg>
  </pc:docChgLst>
  <pc:docChgLst>
    <pc:chgData name="Fox, Jenna Elizabeth" userId="S::jef5600@psu.edu::9fa38525-ec20-451f-b9c6-051aade207ad" providerId="AD" clId="Web-{49B3B1B4-FC16-394A-96D7-F1D9C43BD3C9}"/>
    <pc:docChg chg="addSld delSld modSld">
      <pc:chgData name="Fox, Jenna Elizabeth" userId="S::jef5600@psu.edu::9fa38525-ec20-451f-b9c6-051aade207ad" providerId="AD" clId="Web-{49B3B1B4-FC16-394A-96D7-F1D9C43BD3C9}" dt="2023-04-11T17:42:03.683" v="268" actId="20577"/>
      <pc:docMkLst>
        <pc:docMk/>
      </pc:docMkLst>
      <pc:sldChg chg="addSp delSp modSp add replId">
        <pc:chgData name="Fox, Jenna Elizabeth" userId="S::jef5600@psu.edu::9fa38525-ec20-451f-b9c6-051aade207ad" providerId="AD" clId="Web-{49B3B1B4-FC16-394A-96D7-F1D9C43BD3C9}" dt="2023-04-10T18:17:42.674" v="48" actId="14100"/>
        <pc:sldMkLst>
          <pc:docMk/>
          <pc:sldMk cId="4016052640" sldId="277"/>
        </pc:sldMkLst>
        <pc:spChg chg="mod">
          <ac:chgData name="Fox, Jenna Elizabeth" userId="S::jef5600@psu.edu::9fa38525-ec20-451f-b9c6-051aade207ad" providerId="AD" clId="Web-{49B3B1B4-FC16-394A-96D7-F1D9C43BD3C9}" dt="2023-04-10T18:13:37.675" v="18" actId="14100"/>
          <ac:spMkLst>
            <pc:docMk/>
            <pc:sldMk cId="4016052640" sldId="277"/>
            <ac:spMk id="2" creationId="{83E7D156-DB93-1698-32E5-4A56A5D325A3}"/>
          </ac:spMkLst>
        </pc:spChg>
        <pc:spChg chg="mod">
          <ac:chgData name="Fox, Jenna Elizabeth" userId="S::jef5600@psu.edu::9fa38525-ec20-451f-b9c6-051aade207ad" providerId="AD" clId="Web-{49B3B1B4-FC16-394A-96D7-F1D9C43BD3C9}" dt="2023-04-10T18:15:04.397" v="34" actId="20577"/>
          <ac:spMkLst>
            <pc:docMk/>
            <pc:sldMk cId="4016052640" sldId="277"/>
            <ac:spMk id="3" creationId="{078F4A0D-2C7A-5C64-15B9-082AF79C2BD3}"/>
          </ac:spMkLst>
        </pc:spChg>
        <pc:picChg chg="del">
          <ac:chgData name="Fox, Jenna Elizabeth" userId="S::jef5600@psu.edu::9fa38525-ec20-451f-b9c6-051aade207ad" providerId="AD" clId="Web-{49B3B1B4-FC16-394A-96D7-F1D9C43BD3C9}" dt="2023-04-10T18:15:43.070" v="36"/>
          <ac:picMkLst>
            <pc:docMk/>
            <pc:sldMk cId="4016052640" sldId="277"/>
            <ac:picMk id="4" creationId="{B2A30439-DBBE-7798-C773-2B1F4E9720BE}"/>
          </ac:picMkLst>
        </pc:picChg>
        <pc:picChg chg="add mod modCrop">
          <ac:chgData name="Fox, Jenna Elizabeth" userId="S::jef5600@psu.edu::9fa38525-ec20-451f-b9c6-051aade207ad" providerId="AD" clId="Web-{49B3B1B4-FC16-394A-96D7-F1D9C43BD3C9}" dt="2023-04-10T18:17:42.674" v="48" actId="14100"/>
          <ac:picMkLst>
            <pc:docMk/>
            <pc:sldMk cId="4016052640" sldId="277"/>
            <ac:picMk id="4" creationId="{EF04C3EF-411A-F88D-9458-67CD1A4170BE}"/>
          </ac:picMkLst>
        </pc:picChg>
        <pc:picChg chg="del">
          <ac:chgData name="Fox, Jenna Elizabeth" userId="S::jef5600@psu.edu::9fa38525-ec20-451f-b9c6-051aade207ad" providerId="AD" clId="Web-{49B3B1B4-FC16-394A-96D7-F1D9C43BD3C9}" dt="2023-04-10T18:15:42.164" v="35"/>
          <ac:picMkLst>
            <pc:docMk/>
            <pc:sldMk cId="4016052640" sldId="277"/>
            <ac:picMk id="5" creationId="{9E7B365F-4E63-F45A-5E9C-A794CD300529}"/>
          </ac:picMkLst>
        </pc:picChg>
        <pc:picChg chg="add mod modCrop">
          <ac:chgData name="Fox, Jenna Elizabeth" userId="S::jef5600@psu.edu::9fa38525-ec20-451f-b9c6-051aade207ad" providerId="AD" clId="Web-{49B3B1B4-FC16-394A-96D7-F1D9C43BD3C9}" dt="2023-04-10T18:17:15.845" v="43" actId="14100"/>
          <ac:picMkLst>
            <pc:docMk/>
            <pc:sldMk cId="4016052640" sldId="277"/>
            <ac:picMk id="6" creationId="{AC1AD4D8-A66A-1BD5-D742-15C4336179D5}"/>
          </ac:picMkLst>
        </pc:picChg>
      </pc:sldChg>
      <pc:sldChg chg="new del">
        <pc:chgData name="Fox, Jenna Elizabeth" userId="S::jef5600@psu.edu::9fa38525-ec20-451f-b9c6-051aade207ad" providerId="AD" clId="Web-{49B3B1B4-FC16-394A-96D7-F1D9C43BD3C9}" dt="2023-04-10T18:17:52.503" v="50"/>
        <pc:sldMkLst>
          <pc:docMk/>
          <pc:sldMk cId="75101324" sldId="278"/>
        </pc:sldMkLst>
      </pc:sldChg>
      <pc:sldChg chg="delSp modSp add replId">
        <pc:chgData name="Fox, Jenna Elizabeth" userId="S::jef5600@psu.edu::9fa38525-ec20-451f-b9c6-051aade207ad" providerId="AD" clId="Web-{49B3B1B4-FC16-394A-96D7-F1D9C43BD3C9}" dt="2023-04-11T17:41:02.869" v="211" actId="20577"/>
        <pc:sldMkLst>
          <pc:docMk/>
          <pc:sldMk cId="3112058896" sldId="278"/>
        </pc:sldMkLst>
        <pc:spChg chg="mod">
          <ac:chgData name="Fox, Jenna Elizabeth" userId="S::jef5600@psu.edu::9fa38525-ec20-451f-b9c6-051aade207ad" providerId="AD" clId="Web-{49B3B1B4-FC16-394A-96D7-F1D9C43BD3C9}" dt="2023-04-10T18:18:20.753" v="68" actId="20577"/>
          <ac:spMkLst>
            <pc:docMk/>
            <pc:sldMk cId="3112058896" sldId="278"/>
            <ac:spMk id="2" creationId="{9E087B51-25F7-EC64-2465-D19828C1E30C}"/>
          </ac:spMkLst>
        </pc:spChg>
        <pc:spChg chg="mod">
          <ac:chgData name="Fox, Jenna Elizabeth" userId="S::jef5600@psu.edu::9fa38525-ec20-451f-b9c6-051aade207ad" providerId="AD" clId="Web-{49B3B1B4-FC16-394A-96D7-F1D9C43BD3C9}" dt="2023-04-11T17:41:02.869" v="211" actId="20577"/>
          <ac:spMkLst>
            <pc:docMk/>
            <pc:sldMk cId="3112058896" sldId="278"/>
            <ac:spMk id="3" creationId="{22616ADF-3FBE-37CB-645D-2D4F39C4E0C5}"/>
          </ac:spMkLst>
        </pc:spChg>
        <pc:picChg chg="del">
          <ac:chgData name="Fox, Jenna Elizabeth" userId="S::jef5600@psu.edu::9fa38525-ec20-451f-b9c6-051aade207ad" providerId="AD" clId="Web-{49B3B1B4-FC16-394A-96D7-F1D9C43BD3C9}" dt="2023-04-10T18:18:06.909" v="53"/>
          <ac:picMkLst>
            <pc:docMk/>
            <pc:sldMk cId="3112058896" sldId="278"/>
            <ac:picMk id="4" creationId="{0ECCA350-E5E4-328D-923D-8E1C666CA91B}"/>
          </ac:picMkLst>
        </pc:picChg>
        <pc:picChg chg="del">
          <ac:chgData name="Fox, Jenna Elizabeth" userId="S::jef5600@psu.edu::9fa38525-ec20-451f-b9c6-051aade207ad" providerId="AD" clId="Web-{49B3B1B4-FC16-394A-96D7-F1D9C43BD3C9}" dt="2023-04-10T18:18:05.690" v="52"/>
          <ac:picMkLst>
            <pc:docMk/>
            <pc:sldMk cId="3112058896" sldId="278"/>
            <ac:picMk id="5" creationId="{37831C89-BD0D-D065-5980-DEBABC845ADB}"/>
          </ac:picMkLst>
        </pc:picChg>
      </pc:sldChg>
      <pc:sldChg chg="modSp new">
        <pc:chgData name="Fox, Jenna Elizabeth" userId="S::jef5600@psu.edu::9fa38525-ec20-451f-b9c6-051aade207ad" providerId="AD" clId="Web-{49B3B1B4-FC16-394A-96D7-F1D9C43BD3C9}" dt="2023-04-11T17:42:03.683" v="268" actId="20577"/>
        <pc:sldMkLst>
          <pc:docMk/>
          <pc:sldMk cId="2930822489" sldId="279"/>
        </pc:sldMkLst>
        <pc:spChg chg="mod">
          <ac:chgData name="Fox, Jenna Elizabeth" userId="S::jef5600@psu.edu::9fa38525-ec20-451f-b9c6-051aade207ad" providerId="AD" clId="Web-{49B3B1B4-FC16-394A-96D7-F1D9C43BD3C9}" dt="2023-04-11T00:19:32.531" v="79" actId="20577"/>
          <ac:spMkLst>
            <pc:docMk/>
            <pc:sldMk cId="2930822489" sldId="279"/>
            <ac:spMk id="2" creationId="{C8F44E02-70D4-95EE-3770-A6A853E9D871}"/>
          </ac:spMkLst>
        </pc:spChg>
        <pc:spChg chg="mod">
          <ac:chgData name="Fox, Jenna Elizabeth" userId="S::jef5600@psu.edu::9fa38525-ec20-451f-b9c6-051aade207ad" providerId="AD" clId="Web-{49B3B1B4-FC16-394A-96D7-F1D9C43BD3C9}" dt="2023-04-11T17:42:03.683" v="268" actId="20577"/>
          <ac:spMkLst>
            <pc:docMk/>
            <pc:sldMk cId="2930822489" sldId="279"/>
            <ac:spMk id="3" creationId="{2DFD5D23-5896-3F93-82C7-249EB322D47B}"/>
          </ac:spMkLst>
        </pc:spChg>
      </pc:sldChg>
      <pc:sldChg chg="modSp new">
        <pc:chgData name="Fox, Jenna Elizabeth" userId="S::jef5600@psu.edu::9fa38525-ec20-451f-b9c6-051aade207ad" providerId="AD" clId="Web-{49B3B1B4-FC16-394A-96D7-F1D9C43BD3C9}" dt="2023-04-11T00:20:22.813" v="96" actId="20577"/>
        <pc:sldMkLst>
          <pc:docMk/>
          <pc:sldMk cId="2563935776" sldId="280"/>
        </pc:sldMkLst>
        <pc:spChg chg="mod">
          <ac:chgData name="Fox, Jenna Elizabeth" userId="S::jef5600@psu.edu::9fa38525-ec20-451f-b9c6-051aade207ad" providerId="AD" clId="Web-{49B3B1B4-FC16-394A-96D7-F1D9C43BD3C9}" dt="2023-04-11T00:20:22.813" v="96" actId="20577"/>
          <ac:spMkLst>
            <pc:docMk/>
            <pc:sldMk cId="2563935776" sldId="280"/>
            <ac:spMk id="2" creationId="{BA599314-0071-D4BB-ABA9-8AC9BDC94F5D}"/>
          </ac:spMkLst>
        </pc:spChg>
      </pc:sldChg>
    </pc:docChg>
  </pc:docChgLst>
  <pc:docChgLst>
    <pc:chgData name="Geyer, Liam Frederick" userId="S::lfg5289@psu.edu::45348dc7-3a6a-4a54-b98d-87021b42e942" providerId="AD" clId="Web-{C09ACF9F-ACE6-5046-F7D5-45C6C143F5AF}"/>
    <pc:docChg chg="addSld modSld">
      <pc:chgData name="Geyer, Liam Frederick" userId="S::lfg5289@psu.edu::45348dc7-3a6a-4a54-b98d-87021b42e942" providerId="AD" clId="Web-{C09ACF9F-ACE6-5046-F7D5-45C6C143F5AF}" dt="2023-04-07T23:30:57.439" v="133" actId="20577"/>
      <pc:docMkLst>
        <pc:docMk/>
      </pc:docMkLst>
      <pc:sldChg chg="modSp">
        <pc:chgData name="Geyer, Liam Frederick" userId="S::lfg5289@psu.edu::45348dc7-3a6a-4a54-b98d-87021b42e942" providerId="AD" clId="Web-{C09ACF9F-ACE6-5046-F7D5-45C6C143F5AF}" dt="2023-04-07T23:20:25.025" v="28" actId="20577"/>
        <pc:sldMkLst>
          <pc:docMk/>
          <pc:sldMk cId="3643105086" sldId="265"/>
        </pc:sldMkLst>
        <pc:spChg chg="mod">
          <ac:chgData name="Geyer, Liam Frederick" userId="S::lfg5289@psu.edu::45348dc7-3a6a-4a54-b98d-87021b42e942" providerId="AD" clId="Web-{C09ACF9F-ACE6-5046-F7D5-45C6C143F5AF}" dt="2023-04-07T23:20:25.025" v="28" actId="20577"/>
          <ac:spMkLst>
            <pc:docMk/>
            <pc:sldMk cId="3643105086" sldId="265"/>
            <ac:spMk id="3" creationId="{19584656-976A-E897-9711-68D231A8F6E8}"/>
          </ac:spMkLst>
        </pc:spChg>
      </pc:sldChg>
      <pc:sldChg chg="modSp new">
        <pc:chgData name="Geyer, Liam Frederick" userId="S::lfg5289@psu.edu::45348dc7-3a6a-4a54-b98d-87021b42e942" providerId="AD" clId="Web-{C09ACF9F-ACE6-5046-F7D5-45C6C143F5AF}" dt="2023-04-07T23:22:43.091" v="82" actId="20577"/>
        <pc:sldMkLst>
          <pc:docMk/>
          <pc:sldMk cId="258112414" sldId="266"/>
        </pc:sldMkLst>
        <pc:spChg chg="mod">
          <ac:chgData name="Geyer, Liam Frederick" userId="S::lfg5289@psu.edu::45348dc7-3a6a-4a54-b98d-87021b42e942" providerId="AD" clId="Web-{C09ACF9F-ACE6-5046-F7D5-45C6C143F5AF}" dt="2023-04-07T23:20:34.713" v="39" actId="20577"/>
          <ac:spMkLst>
            <pc:docMk/>
            <pc:sldMk cId="258112414" sldId="266"/>
            <ac:spMk id="2" creationId="{A401F8E9-86A7-A7E5-842C-85E8DA81E07B}"/>
          </ac:spMkLst>
        </pc:spChg>
        <pc:spChg chg="mod">
          <ac:chgData name="Geyer, Liam Frederick" userId="S::lfg5289@psu.edu::45348dc7-3a6a-4a54-b98d-87021b42e942" providerId="AD" clId="Web-{C09ACF9F-ACE6-5046-F7D5-45C6C143F5AF}" dt="2023-04-07T23:22:43.091" v="82" actId="20577"/>
          <ac:spMkLst>
            <pc:docMk/>
            <pc:sldMk cId="258112414" sldId="266"/>
            <ac:spMk id="3" creationId="{FBF97F3F-F8AE-9F99-9552-2A4103045D41}"/>
          </ac:spMkLst>
        </pc:spChg>
      </pc:sldChg>
      <pc:sldChg chg="modSp new">
        <pc:chgData name="Geyer, Liam Frederick" userId="S::lfg5289@psu.edu::45348dc7-3a6a-4a54-b98d-87021b42e942" providerId="AD" clId="Web-{C09ACF9F-ACE6-5046-F7D5-45C6C143F5AF}" dt="2023-04-07T23:30:57.439" v="133" actId="20577"/>
        <pc:sldMkLst>
          <pc:docMk/>
          <pc:sldMk cId="3208715795" sldId="267"/>
        </pc:sldMkLst>
        <pc:spChg chg="mod">
          <ac:chgData name="Geyer, Liam Frederick" userId="S::lfg5289@psu.edu::45348dc7-3a6a-4a54-b98d-87021b42e942" providerId="AD" clId="Web-{C09ACF9F-ACE6-5046-F7D5-45C6C143F5AF}" dt="2023-04-07T23:23:51.561" v="107" actId="20577"/>
          <ac:spMkLst>
            <pc:docMk/>
            <pc:sldMk cId="3208715795" sldId="267"/>
            <ac:spMk id="2" creationId="{BC96CB62-FB2F-663B-5287-1FA2CE36DC5F}"/>
          </ac:spMkLst>
        </pc:spChg>
        <pc:spChg chg="mod">
          <ac:chgData name="Geyer, Liam Frederick" userId="S::lfg5289@psu.edu::45348dc7-3a6a-4a54-b98d-87021b42e942" providerId="AD" clId="Web-{C09ACF9F-ACE6-5046-F7D5-45C6C143F5AF}" dt="2023-04-07T23:30:57.439" v="133" actId="20577"/>
          <ac:spMkLst>
            <pc:docMk/>
            <pc:sldMk cId="3208715795" sldId="267"/>
            <ac:spMk id="3" creationId="{CF168BB9-55B6-5E03-4CA4-0EE72766D7CB}"/>
          </ac:spMkLst>
        </pc:spChg>
      </pc:sldChg>
    </pc:docChg>
  </pc:docChgLst>
  <pc:docChgLst>
    <pc:chgData name="Sudol, Alec Nelson" userId="S::ans6151@psu.edu::1a351654-446c-4a92-9a47-8567811d2e7f" providerId="AD" clId="Web-{D5768D4C-9022-2322-066B-34D09EB317F9}"/>
    <pc:docChg chg="addSld delSld modSld">
      <pc:chgData name="Sudol, Alec Nelson" userId="S::ans6151@psu.edu::1a351654-446c-4a92-9a47-8567811d2e7f" providerId="AD" clId="Web-{D5768D4C-9022-2322-066B-34D09EB317F9}" dt="2023-04-19T01:05:23.743" v="246" actId="20577"/>
      <pc:docMkLst>
        <pc:docMk/>
      </pc:docMkLst>
      <pc:sldChg chg="modSp new">
        <pc:chgData name="Sudol, Alec Nelson" userId="S::ans6151@psu.edu::1a351654-446c-4a92-9a47-8567811d2e7f" providerId="AD" clId="Web-{D5768D4C-9022-2322-066B-34D09EB317F9}" dt="2023-04-19T00:41:29.765" v="16" actId="20577"/>
        <pc:sldMkLst>
          <pc:docMk/>
          <pc:sldMk cId="3810575026" sldId="290"/>
        </pc:sldMkLst>
        <pc:spChg chg="mod">
          <ac:chgData name="Sudol, Alec Nelson" userId="S::ans6151@psu.edu::1a351654-446c-4a92-9a47-8567811d2e7f" providerId="AD" clId="Web-{D5768D4C-9022-2322-066B-34D09EB317F9}" dt="2023-04-19T00:41:21.421" v="12" actId="20577"/>
          <ac:spMkLst>
            <pc:docMk/>
            <pc:sldMk cId="3810575026" sldId="290"/>
            <ac:spMk id="2" creationId="{4443CFD0-BF4E-67DD-7473-13AD4A801812}"/>
          </ac:spMkLst>
        </pc:spChg>
        <pc:spChg chg="mod">
          <ac:chgData name="Sudol, Alec Nelson" userId="S::ans6151@psu.edu::1a351654-446c-4a92-9a47-8567811d2e7f" providerId="AD" clId="Web-{D5768D4C-9022-2322-066B-34D09EB317F9}" dt="2023-04-19T00:41:29.765" v="16" actId="20577"/>
          <ac:spMkLst>
            <pc:docMk/>
            <pc:sldMk cId="3810575026" sldId="290"/>
            <ac:spMk id="3" creationId="{FB5E69B5-3F01-2D70-1FC9-604087D9B0BB}"/>
          </ac:spMkLst>
        </pc:spChg>
      </pc:sldChg>
      <pc:sldChg chg="new del">
        <pc:chgData name="Sudol, Alec Nelson" userId="S::ans6151@psu.edu::1a351654-446c-4a92-9a47-8567811d2e7f" providerId="AD" clId="Web-{D5768D4C-9022-2322-066B-34D09EB317F9}" dt="2023-04-19T00:41:35.281" v="18"/>
        <pc:sldMkLst>
          <pc:docMk/>
          <pc:sldMk cId="508033247" sldId="291"/>
        </pc:sldMkLst>
      </pc:sldChg>
      <pc:sldChg chg="modSp new">
        <pc:chgData name="Sudol, Alec Nelson" userId="S::ans6151@psu.edu::1a351654-446c-4a92-9a47-8567811d2e7f" providerId="AD" clId="Web-{D5768D4C-9022-2322-066B-34D09EB317F9}" dt="2023-04-19T01:03:19.136" v="199" actId="20577"/>
        <pc:sldMkLst>
          <pc:docMk/>
          <pc:sldMk cId="1206887918" sldId="291"/>
        </pc:sldMkLst>
        <pc:spChg chg="mod">
          <ac:chgData name="Sudol, Alec Nelson" userId="S::ans6151@psu.edu::1a351654-446c-4a92-9a47-8567811d2e7f" providerId="AD" clId="Web-{D5768D4C-9022-2322-066B-34D09EB317F9}" dt="2023-04-19T00:41:48.079" v="24" actId="20577"/>
          <ac:spMkLst>
            <pc:docMk/>
            <pc:sldMk cId="1206887918" sldId="291"/>
            <ac:spMk id="2" creationId="{7479EC32-FD35-969D-702A-AD624932EBBE}"/>
          </ac:spMkLst>
        </pc:spChg>
        <pc:spChg chg="mod">
          <ac:chgData name="Sudol, Alec Nelson" userId="S::ans6151@psu.edu::1a351654-446c-4a92-9a47-8567811d2e7f" providerId="AD" clId="Web-{D5768D4C-9022-2322-066B-34D09EB317F9}" dt="2023-04-19T01:03:19.136" v="199" actId="20577"/>
          <ac:spMkLst>
            <pc:docMk/>
            <pc:sldMk cId="1206887918" sldId="291"/>
            <ac:spMk id="3" creationId="{FE749AE1-B81F-6A38-93BA-5B88E5FCB391}"/>
          </ac:spMkLst>
        </pc:spChg>
      </pc:sldChg>
      <pc:sldChg chg="addSp delSp modSp new">
        <pc:chgData name="Sudol, Alec Nelson" userId="S::ans6151@psu.edu::1a351654-446c-4a92-9a47-8567811d2e7f" providerId="AD" clId="Web-{D5768D4C-9022-2322-066B-34D09EB317F9}" dt="2023-04-19T00:47:23.808" v="127" actId="1076"/>
        <pc:sldMkLst>
          <pc:docMk/>
          <pc:sldMk cId="3276741166" sldId="292"/>
        </pc:sldMkLst>
        <pc:spChg chg="mod">
          <ac:chgData name="Sudol, Alec Nelson" userId="S::ans6151@psu.edu::1a351654-446c-4a92-9a47-8567811d2e7f" providerId="AD" clId="Web-{D5768D4C-9022-2322-066B-34D09EB317F9}" dt="2023-04-19T00:43:23.222" v="74" actId="20577"/>
          <ac:spMkLst>
            <pc:docMk/>
            <pc:sldMk cId="3276741166" sldId="292"/>
            <ac:spMk id="2" creationId="{3C21DC14-088A-D577-0745-7BFD86962278}"/>
          </ac:spMkLst>
        </pc:spChg>
        <pc:spChg chg="mod">
          <ac:chgData name="Sudol, Alec Nelson" userId="S::ans6151@psu.edu::1a351654-446c-4a92-9a47-8567811d2e7f" providerId="AD" clId="Web-{D5768D4C-9022-2322-066B-34D09EB317F9}" dt="2023-04-19T00:47:03.136" v="122" actId="20577"/>
          <ac:spMkLst>
            <pc:docMk/>
            <pc:sldMk cId="3276741166" sldId="292"/>
            <ac:spMk id="3" creationId="{E8180679-1CE9-8E95-17F8-F0F319F549A9}"/>
          </ac:spMkLst>
        </pc:spChg>
        <pc:picChg chg="add del mod">
          <ac:chgData name="Sudol, Alec Nelson" userId="S::ans6151@psu.edu::1a351654-446c-4a92-9a47-8567811d2e7f" providerId="AD" clId="Web-{D5768D4C-9022-2322-066B-34D09EB317F9}" dt="2023-04-19T00:46:11.165" v="103"/>
          <ac:picMkLst>
            <pc:docMk/>
            <pc:sldMk cId="3276741166" sldId="292"/>
            <ac:picMk id="4" creationId="{1A8D940E-D2BD-7330-BA9C-DA1B2691CAB3}"/>
          </ac:picMkLst>
        </pc:picChg>
        <pc:picChg chg="add mod">
          <ac:chgData name="Sudol, Alec Nelson" userId="S::ans6151@psu.edu::1a351654-446c-4a92-9a47-8567811d2e7f" providerId="AD" clId="Web-{D5768D4C-9022-2322-066B-34D09EB317F9}" dt="2023-04-19T00:46:39.369" v="118" actId="1076"/>
          <ac:picMkLst>
            <pc:docMk/>
            <pc:sldMk cId="3276741166" sldId="292"/>
            <ac:picMk id="5" creationId="{43E18605-275B-65B5-BE25-30C528F40D7D}"/>
          </ac:picMkLst>
        </pc:picChg>
        <pc:picChg chg="add mod">
          <ac:chgData name="Sudol, Alec Nelson" userId="S::ans6151@psu.edu::1a351654-446c-4a92-9a47-8567811d2e7f" providerId="AD" clId="Web-{D5768D4C-9022-2322-066B-34D09EB317F9}" dt="2023-04-19T00:47:23.808" v="127" actId="1076"/>
          <ac:picMkLst>
            <pc:docMk/>
            <pc:sldMk cId="3276741166" sldId="292"/>
            <ac:picMk id="6" creationId="{1AA46FE3-6944-1BC0-A792-03454021C482}"/>
          </ac:picMkLst>
        </pc:picChg>
      </pc:sldChg>
      <pc:sldChg chg="addSp delSp modSp new">
        <pc:chgData name="Sudol, Alec Nelson" userId="S::ans6151@psu.edu::1a351654-446c-4a92-9a47-8567811d2e7f" providerId="AD" clId="Web-{D5768D4C-9022-2322-066B-34D09EB317F9}" dt="2023-04-19T00:46:31.666" v="115" actId="20577"/>
        <pc:sldMkLst>
          <pc:docMk/>
          <pc:sldMk cId="1173222022" sldId="293"/>
        </pc:sldMkLst>
        <pc:spChg chg="mod">
          <ac:chgData name="Sudol, Alec Nelson" userId="S::ans6151@psu.edu::1a351654-446c-4a92-9a47-8567811d2e7f" providerId="AD" clId="Web-{D5768D4C-9022-2322-066B-34D09EB317F9}" dt="2023-04-19T00:46:28.088" v="112" actId="20577"/>
          <ac:spMkLst>
            <pc:docMk/>
            <pc:sldMk cId="1173222022" sldId="293"/>
            <ac:spMk id="2" creationId="{D0224FFA-08D0-8058-5E60-94869FE88B25}"/>
          </ac:spMkLst>
        </pc:spChg>
        <pc:spChg chg="mod">
          <ac:chgData name="Sudol, Alec Nelson" userId="S::ans6151@psu.edu::1a351654-446c-4a92-9a47-8567811d2e7f" providerId="AD" clId="Web-{D5768D4C-9022-2322-066B-34D09EB317F9}" dt="2023-04-19T00:46:31.666" v="115" actId="20577"/>
          <ac:spMkLst>
            <pc:docMk/>
            <pc:sldMk cId="1173222022" sldId="293"/>
            <ac:spMk id="3" creationId="{8ED676B6-0D38-5698-A5AE-2C49DA9D4F80}"/>
          </ac:spMkLst>
        </pc:spChg>
        <pc:picChg chg="add del mod">
          <ac:chgData name="Sudol, Alec Nelson" userId="S::ans6151@psu.edu::1a351654-446c-4a92-9a47-8567811d2e7f" providerId="AD" clId="Web-{D5768D4C-9022-2322-066B-34D09EB317F9}" dt="2023-04-19T00:46:06.712" v="101"/>
          <ac:picMkLst>
            <pc:docMk/>
            <pc:sldMk cId="1173222022" sldId="293"/>
            <ac:picMk id="4" creationId="{BCCBC3E5-1C18-8E19-0E64-5E9FBE531780}"/>
          </ac:picMkLst>
        </pc:picChg>
        <pc:picChg chg="add mod">
          <ac:chgData name="Sudol, Alec Nelson" userId="S::ans6151@psu.edu::1a351654-446c-4a92-9a47-8567811d2e7f" providerId="AD" clId="Web-{D5768D4C-9022-2322-066B-34D09EB317F9}" dt="2023-04-19T00:46:22.962" v="108" actId="1076"/>
          <ac:picMkLst>
            <pc:docMk/>
            <pc:sldMk cId="1173222022" sldId="293"/>
            <ac:picMk id="5" creationId="{A2B5A7AE-D7B5-758E-8E4F-F4E1AF01FF8D}"/>
          </ac:picMkLst>
        </pc:picChg>
      </pc:sldChg>
      <pc:sldChg chg="addSp delSp modSp add replId">
        <pc:chgData name="Sudol, Alec Nelson" userId="S::ans6151@psu.edu::1a351654-446c-4a92-9a47-8567811d2e7f" providerId="AD" clId="Web-{D5768D4C-9022-2322-066B-34D09EB317F9}" dt="2023-04-19T00:50:34.392" v="141"/>
        <pc:sldMkLst>
          <pc:docMk/>
          <pc:sldMk cId="3555945552" sldId="294"/>
        </pc:sldMkLst>
        <pc:spChg chg="mod">
          <ac:chgData name="Sudol, Alec Nelson" userId="S::ans6151@psu.edu::1a351654-446c-4a92-9a47-8567811d2e7f" providerId="AD" clId="Web-{D5768D4C-9022-2322-066B-34D09EB317F9}" dt="2023-04-19T00:49:30.562" v="130" actId="20577"/>
          <ac:spMkLst>
            <pc:docMk/>
            <pc:sldMk cId="3555945552" sldId="294"/>
            <ac:spMk id="3" creationId="{8ED676B6-0D38-5698-A5AE-2C49DA9D4F80}"/>
          </ac:spMkLst>
        </pc:spChg>
        <pc:spChg chg="add mod">
          <ac:chgData name="Sudol, Alec Nelson" userId="S::ans6151@psu.edu::1a351654-446c-4a92-9a47-8567811d2e7f" providerId="AD" clId="Web-{D5768D4C-9022-2322-066B-34D09EB317F9}" dt="2023-04-19T00:50:34.392" v="141"/>
          <ac:spMkLst>
            <pc:docMk/>
            <pc:sldMk cId="3555945552" sldId="294"/>
            <ac:spMk id="7" creationId="{62C638FD-2F00-3D22-1CC5-B53F91FCE5DD}"/>
          </ac:spMkLst>
        </pc:spChg>
        <pc:picChg chg="add mod">
          <ac:chgData name="Sudol, Alec Nelson" userId="S::ans6151@psu.edu::1a351654-446c-4a92-9a47-8567811d2e7f" providerId="AD" clId="Web-{D5768D4C-9022-2322-066B-34D09EB317F9}" dt="2023-04-19T00:49:39.062" v="135" actId="1076"/>
          <ac:picMkLst>
            <pc:docMk/>
            <pc:sldMk cId="3555945552" sldId="294"/>
            <ac:picMk id="4" creationId="{F16242DB-64E6-25A0-70BE-96B3873F2694}"/>
          </ac:picMkLst>
        </pc:picChg>
        <pc:cxnChg chg="add del">
          <ac:chgData name="Sudol, Alec Nelson" userId="S::ans6151@psu.edu::1a351654-446c-4a92-9a47-8567811d2e7f" providerId="AD" clId="Web-{D5768D4C-9022-2322-066B-34D09EB317F9}" dt="2023-04-19T00:49:53.594" v="137"/>
          <ac:cxnSpMkLst>
            <pc:docMk/>
            <pc:sldMk cId="3555945552" sldId="294"/>
            <ac:cxnSpMk id="6" creationId="{19EE8C22-C4CB-B189-14B1-1CCBB17EC004}"/>
          </ac:cxnSpMkLst>
        </pc:cxnChg>
      </pc:sldChg>
      <pc:sldChg chg="addSp modSp new">
        <pc:chgData name="Sudol, Alec Nelson" userId="S::ans6151@psu.edu::1a351654-446c-4a92-9a47-8567811d2e7f" providerId="AD" clId="Web-{D5768D4C-9022-2322-066B-34D09EB317F9}" dt="2023-04-19T00:59:52.113" v="184" actId="20577"/>
        <pc:sldMkLst>
          <pc:docMk/>
          <pc:sldMk cId="3516284196" sldId="295"/>
        </pc:sldMkLst>
        <pc:spChg chg="mod">
          <ac:chgData name="Sudol, Alec Nelson" userId="S::ans6151@psu.edu::1a351654-446c-4a92-9a47-8567811d2e7f" providerId="AD" clId="Web-{D5768D4C-9022-2322-066B-34D09EB317F9}" dt="2023-04-19T00:52:19.349" v="146" actId="20577"/>
          <ac:spMkLst>
            <pc:docMk/>
            <pc:sldMk cId="3516284196" sldId="295"/>
            <ac:spMk id="2" creationId="{E697569D-8CAA-80ED-901A-1742D52488D2}"/>
          </ac:spMkLst>
        </pc:spChg>
        <pc:spChg chg="mod">
          <ac:chgData name="Sudol, Alec Nelson" userId="S::ans6151@psu.edu::1a351654-446c-4a92-9a47-8567811d2e7f" providerId="AD" clId="Web-{D5768D4C-9022-2322-066B-34D09EB317F9}" dt="2023-04-19T00:59:52.113" v="184" actId="20577"/>
          <ac:spMkLst>
            <pc:docMk/>
            <pc:sldMk cId="3516284196" sldId="295"/>
            <ac:spMk id="3" creationId="{152D5294-C09F-6BFC-B230-C8B0281D54CC}"/>
          </ac:spMkLst>
        </pc:spChg>
        <pc:picChg chg="add mod">
          <ac:chgData name="Sudol, Alec Nelson" userId="S::ans6151@psu.edu::1a351654-446c-4a92-9a47-8567811d2e7f" providerId="AD" clId="Web-{D5768D4C-9022-2322-066B-34D09EB317F9}" dt="2023-04-19T00:58:57.393" v="178" actId="1076"/>
          <ac:picMkLst>
            <pc:docMk/>
            <pc:sldMk cId="3516284196" sldId="295"/>
            <ac:picMk id="4" creationId="{3AA53D3E-32E1-07B6-AA5D-209DC777F4C4}"/>
          </ac:picMkLst>
        </pc:picChg>
        <pc:picChg chg="add mod">
          <ac:chgData name="Sudol, Alec Nelson" userId="S::ans6151@psu.edu::1a351654-446c-4a92-9a47-8567811d2e7f" providerId="AD" clId="Web-{D5768D4C-9022-2322-066B-34D09EB317F9}" dt="2023-04-19T00:59:04.065" v="181" actId="1076"/>
          <ac:picMkLst>
            <pc:docMk/>
            <pc:sldMk cId="3516284196" sldId="295"/>
            <ac:picMk id="5" creationId="{845A9D7E-5A85-D62A-D447-9B974E749835}"/>
          </ac:picMkLst>
        </pc:picChg>
      </pc:sldChg>
      <pc:sldChg chg="addSp delSp modSp new">
        <pc:chgData name="Sudol, Alec Nelson" userId="S::ans6151@psu.edu::1a351654-446c-4a92-9a47-8567811d2e7f" providerId="AD" clId="Web-{D5768D4C-9022-2322-066B-34D09EB317F9}" dt="2023-04-19T01:03:04.995" v="196" actId="14100"/>
        <pc:sldMkLst>
          <pc:docMk/>
          <pc:sldMk cId="3877752114" sldId="296"/>
        </pc:sldMkLst>
        <pc:spChg chg="mod">
          <ac:chgData name="Sudol, Alec Nelson" userId="S::ans6151@psu.edu::1a351654-446c-4a92-9a47-8567811d2e7f" providerId="AD" clId="Web-{D5768D4C-9022-2322-066B-34D09EB317F9}" dt="2023-04-19T01:01:55.602" v="193" actId="20577"/>
          <ac:spMkLst>
            <pc:docMk/>
            <pc:sldMk cId="3877752114" sldId="296"/>
            <ac:spMk id="2" creationId="{B275D098-3394-1491-F99A-08D9164E47A0}"/>
          </ac:spMkLst>
        </pc:spChg>
        <pc:spChg chg="mod">
          <ac:chgData name="Sudol, Alec Nelson" userId="S::ans6151@psu.edu::1a351654-446c-4a92-9a47-8567811d2e7f" providerId="AD" clId="Web-{D5768D4C-9022-2322-066B-34D09EB317F9}" dt="2023-04-19T01:03:04.995" v="196" actId="14100"/>
          <ac:spMkLst>
            <pc:docMk/>
            <pc:sldMk cId="3877752114" sldId="296"/>
            <ac:spMk id="3" creationId="{BE0218AD-C904-C544-FEAB-9E9BE0C1FCC8}"/>
          </ac:spMkLst>
        </pc:spChg>
        <pc:picChg chg="add mod">
          <ac:chgData name="Sudol, Alec Nelson" userId="S::ans6151@psu.edu::1a351654-446c-4a92-9a47-8567811d2e7f" providerId="AD" clId="Web-{D5768D4C-9022-2322-066B-34D09EB317F9}" dt="2023-04-19T00:59:54.348" v="185" actId="1076"/>
          <ac:picMkLst>
            <pc:docMk/>
            <pc:sldMk cId="3877752114" sldId="296"/>
            <ac:picMk id="4" creationId="{C675CA6B-1C64-3DAC-622A-22BCA7FA9588}"/>
          </ac:picMkLst>
        </pc:picChg>
        <pc:picChg chg="add del mod">
          <ac:chgData name="Sudol, Alec Nelson" userId="S::ans6151@psu.edu::1a351654-446c-4a92-9a47-8567811d2e7f" providerId="AD" clId="Web-{D5768D4C-9022-2322-066B-34D09EB317F9}" dt="2023-04-19T00:58:48.658" v="173"/>
          <ac:picMkLst>
            <pc:docMk/>
            <pc:sldMk cId="3877752114" sldId="296"/>
            <ac:picMk id="5" creationId="{7CCE5ADB-B84E-1810-1506-9E789F2BCBA8}"/>
          </ac:picMkLst>
        </pc:picChg>
        <pc:picChg chg="add mod">
          <ac:chgData name="Sudol, Alec Nelson" userId="S::ans6151@psu.edu::1a351654-446c-4a92-9a47-8567811d2e7f" providerId="AD" clId="Web-{D5768D4C-9022-2322-066B-34D09EB317F9}" dt="2023-04-19T01:02:00.336" v="195" actId="1076"/>
          <ac:picMkLst>
            <pc:docMk/>
            <pc:sldMk cId="3877752114" sldId="296"/>
            <ac:picMk id="6" creationId="{E8C0D924-7476-35DA-09EB-9F20892ACF08}"/>
          </ac:picMkLst>
        </pc:picChg>
      </pc:sldChg>
      <pc:sldChg chg="modSp new">
        <pc:chgData name="Sudol, Alec Nelson" userId="S::ans6151@psu.edu::1a351654-446c-4a92-9a47-8567811d2e7f" providerId="AD" clId="Web-{D5768D4C-9022-2322-066B-34D09EB317F9}" dt="2023-04-19T01:05:23.743" v="246" actId="20577"/>
        <pc:sldMkLst>
          <pc:docMk/>
          <pc:sldMk cId="3871333926" sldId="297"/>
        </pc:sldMkLst>
        <pc:spChg chg="mod">
          <ac:chgData name="Sudol, Alec Nelson" userId="S::ans6151@psu.edu::1a351654-446c-4a92-9a47-8567811d2e7f" providerId="AD" clId="Web-{D5768D4C-9022-2322-066B-34D09EB317F9}" dt="2023-04-19T01:03:28.792" v="202" actId="20577"/>
          <ac:spMkLst>
            <pc:docMk/>
            <pc:sldMk cId="3871333926" sldId="297"/>
            <ac:spMk id="2" creationId="{4C41E8D2-CA08-2520-A13E-79D160442887}"/>
          </ac:spMkLst>
        </pc:spChg>
        <pc:spChg chg="mod">
          <ac:chgData name="Sudol, Alec Nelson" userId="S::ans6151@psu.edu::1a351654-446c-4a92-9a47-8567811d2e7f" providerId="AD" clId="Web-{D5768D4C-9022-2322-066B-34D09EB317F9}" dt="2023-04-19T01:05:23.743" v="246" actId="20577"/>
          <ac:spMkLst>
            <pc:docMk/>
            <pc:sldMk cId="3871333926" sldId="297"/>
            <ac:spMk id="3" creationId="{474CA87B-5826-3B76-28CC-87167E1B2D8C}"/>
          </ac:spMkLst>
        </pc:spChg>
      </pc:sldChg>
    </pc:docChg>
  </pc:docChgLst>
  <pc:docChgLst>
    <pc:chgData name="Glickman, Evan David" userId="S::edg5242@psu.edu::acb503bb-95cf-478f-9879-e9eada496577" providerId="AD" clId="Web-{790089E5-1B6C-40A3-B3EA-DEB6A37329FC}"/>
    <pc:docChg chg="modSld">
      <pc:chgData name="Glickman, Evan David" userId="S::edg5242@psu.edu::acb503bb-95cf-478f-9879-e9eada496577" providerId="AD" clId="Web-{790089E5-1B6C-40A3-B3EA-DEB6A37329FC}" dt="2023-04-12T23:21:03.409" v="70" actId="20577"/>
      <pc:docMkLst>
        <pc:docMk/>
      </pc:docMkLst>
      <pc:sldChg chg="modSp">
        <pc:chgData name="Glickman, Evan David" userId="S::edg5242@psu.edu::acb503bb-95cf-478f-9879-e9eada496577" providerId="AD" clId="Web-{790089E5-1B6C-40A3-B3EA-DEB6A37329FC}" dt="2023-04-12T23:21:03.409" v="70" actId="20577"/>
        <pc:sldMkLst>
          <pc:docMk/>
          <pc:sldMk cId="1497681838" sldId="269"/>
        </pc:sldMkLst>
        <pc:spChg chg="mod">
          <ac:chgData name="Glickman, Evan David" userId="S::edg5242@psu.edu::acb503bb-95cf-478f-9879-e9eada496577" providerId="AD" clId="Web-{790089E5-1B6C-40A3-B3EA-DEB6A37329FC}" dt="2023-04-12T23:21:03.409" v="70" actId="20577"/>
          <ac:spMkLst>
            <pc:docMk/>
            <pc:sldMk cId="1497681838" sldId="269"/>
            <ac:spMk id="3" creationId="{42F022BC-9E4E-3FE8-8160-1F91E4CE0947}"/>
          </ac:spMkLst>
        </pc:spChg>
      </pc:sldChg>
      <pc:sldChg chg="modSp">
        <pc:chgData name="Glickman, Evan David" userId="S::edg5242@psu.edu::acb503bb-95cf-478f-9879-e9eada496577" providerId="AD" clId="Web-{790089E5-1B6C-40A3-B3EA-DEB6A37329FC}" dt="2023-04-12T23:05:52.928" v="20" actId="20577"/>
        <pc:sldMkLst>
          <pc:docMk/>
          <pc:sldMk cId="2601017835" sldId="271"/>
        </pc:sldMkLst>
        <pc:spChg chg="mod">
          <ac:chgData name="Glickman, Evan David" userId="S::edg5242@psu.edu::acb503bb-95cf-478f-9879-e9eada496577" providerId="AD" clId="Web-{790089E5-1B6C-40A3-B3EA-DEB6A37329FC}" dt="2023-04-12T23:05:52.928" v="20" actId="20577"/>
          <ac:spMkLst>
            <pc:docMk/>
            <pc:sldMk cId="2601017835" sldId="271"/>
            <ac:spMk id="3" creationId="{22616ADF-3FBE-37CB-645D-2D4F39C4E0C5}"/>
          </ac:spMkLst>
        </pc:spChg>
      </pc:sldChg>
    </pc:docChg>
  </pc:docChgLst>
  <pc:docChgLst>
    <pc:chgData name="Glickman, Evan David" userId="S::edg5242@psu.edu::acb503bb-95cf-478f-9879-e9eada496577" providerId="AD" clId="Web-{39A40347-EF31-4FEF-B400-5D80E3997A5F}"/>
    <pc:docChg chg="modSld">
      <pc:chgData name="Glickman, Evan David" userId="S::edg5242@psu.edu::acb503bb-95cf-478f-9879-e9eada496577" providerId="AD" clId="Web-{39A40347-EF31-4FEF-B400-5D80E3997A5F}" dt="2023-04-17T15:34:03.466" v="85" actId="1076"/>
      <pc:docMkLst>
        <pc:docMk/>
      </pc:docMkLst>
      <pc:sldChg chg="addSp modSp">
        <pc:chgData name="Glickman, Evan David" userId="S::edg5242@psu.edu::acb503bb-95cf-478f-9879-e9eada496577" providerId="AD" clId="Web-{39A40347-EF31-4FEF-B400-5D80E3997A5F}" dt="2023-04-17T15:34:03.466" v="85" actId="1076"/>
        <pc:sldMkLst>
          <pc:docMk/>
          <pc:sldMk cId="490577322" sldId="286"/>
        </pc:sldMkLst>
        <pc:spChg chg="mod">
          <ac:chgData name="Glickman, Evan David" userId="S::edg5242@psu.edu::acb503bb-95cf-478f-9879-e9eada496577" providerId="AD" clId="Web-{39A40347-EF31-4FEF-B400-5D80E3997A5F}" dt="2023-04-17T15:12:42.431" v="7" actId="20577"/>
          <ac:spMkLst>
            <pc:docMk/>
            <pc:sldMk cId="490577322" sldId="286"/>
            <ac:spMk id="2" creationId="{31318458-5C81-8195-36F1-630674392208}"/>
          </ac:spMkLst>
        </pc:spChg>
        <pc:spChg chg="mod">
          <ac:chgData name="Glickman, Evan David" userId="S::edg5242@psu.edu::acb503bb-95cf-478f-9879-e9eada496577" providerId="AD" clId="Web-{39A40347-EF31-4FEF-B400-5D80E3997A5F}" dt="2023-04-17T15:25:32.359" v="79" actId="20577"/>
          <ac:spMkLst>
            <pc:docMk/>
            <pc:sldMk cId="490577322" sldId="286"/>
            <ac:spMk id="3" creationId="{F546D72A-ED34-FD5E-7249-16CEB2FE5A14}"/>
          </ac:spMkLst>
        </pc:spChg>
        <pc:picChg chg="add mod">
          <ac:chgData name="Glickman, Evan David" userId="S::edg5242@psu.edu::acb503bb-95cf-478f-9879-e9eada496577" providerId="AD" clId="Web-{39A40347-EF31-4FEF-B400-5D80E3997A5F}" dt="2023-04-17T15:30:17.413" v="83" actId="1076"/>
          <ac:picMkLst>
            <pc:docMk/>
            <pc:sldMk cId="490577322" sldId="286"/>
            <ac:picMk id="4" creationId="{BB04B7E3-18B7-238B-6B2C-CCEA8BA33F8B}"/>
          </ac:picMkLst>
        </pc:picChg>
        <pc:picChg chg="add mod">
          <ac:chgData name="Glickman, Evan David" userId="S::edg5242@psu.edu::acb503bb-95cf-478f-9879-e9eada496577" providerId="AD" clId="Web-{39A40347-EF31-4FEF-B400-5D80E3997A5F}" dt="2023-04-17T15:34:03.466" v="85" actId="1076"/>
          <ac:picMkLst>
            <pc:docMk/>
            <pc:sldMk cId="490577322" sldId="286"/>
            <ac:picMk id="5" creationId="{4F0CD1F1-1451-214C-3986-5B520E6CBCC9}"/>
          </ac:picMkLst>
        </pc:picChg>
      </pc:sldChg>
    </pc:docChg>
  </pc:docChgLst>
  <pc:docChgLst>
    <pc:chgData clId="Web-{ECC5F903-247E-B9D3-D9F1-2221E3AFF671}"/>
    <pc:docChg chg="modSld">
      <pc:chgData name="" userId="" providerId="" clId="Web-{ECC5F903-247E-B9D3-D9F1-2221E3AFF671}" dt="2023-04-06T17:51:11.978" v="12" actId="20577"/>
      <pc:docMkLst>
        <pc:docMk/>
      </pc:docMkLst>
      <pc:sldChg chg="modSp">
        <pc:chgData name="" userId="" providerId="" clId="Web-{ECC5F903-247E-B9D3-D9F1-2221E3AFF671}" dt="2023-04-06T17:51:11.978" v="12" actId="20577"/>
        <pc:sldMkLst>
          <pc:docMk/>
          <pc:sldMk cId="0" sldId="256"/>
        </pc:sldMkLst>
        <pc:spChg chg="mod">
          <ac:chgData name="" userId="" providerId="" clId="Web-{ECC5F903-247E-B9D3-D9F1-2221E3AFF671}" dt="2023-04-06T17:51:11.978" v="12" actId="20577"/>
          <ac:spMkLst>
            <pc:docMk/>
            <pc:sldMk cId="0" sldId="256"/>
            <ac:spMk id="219" creationId="{00000000-0000-0000-0000-000000000000}"/>
          </ac:spMkLst>
        </pc:spChg>
      </pc:sldChg>
    </pc:docChg>
  </pc:docChgLst>
  <pc:docChgLst>
    <pc:chgData name="Geyer, Liam Frederick" userId="S::lfg5289@psu.edu::45348dc7-3a6a-4a54-b98d-87021b42e942" providerId="AD" clId="Web-{EE339221-4F68-E9A1-587D-3393D1637813}"/>
    <pc:docChg chg="modSld">
      <pc:chgData name="Geyer, Liam Frederick" userId="S::lfg5289@psu.edu::45348dc7-3a6a-4a54-b98d-87021b42e942" providerId="AD" clId="Web-{EE339221-4F68-E9A1-587D-3393D1637813}" dt="2023-04-18T16:09:32.578" v="29"/>
      <pc:docMkLst>
        <pc:docMk/>
      </pc:docMkLst>
      <pc:sldChg chg="modNotes">
        <pc:chgData name="Geyer, Liam Frederick" userId="S::lfg5289@psu.edu::45348dc7-3a6a-4a54-b98d-87021b42e942" providerId="AD" clId="Web-{EE339221-4F68-E9A1-587D-3393D1637813}" dt="2023-04-18T16:09:32.578" v="29"/>
        <pc:sldMkLst>
          <pc:docMk/>
          <pc:sldMk cId="0" sldId="257"/>
        </pc:sldMkLst>
      </pc:sldChg>
      <pc:sldChg chg="modSp">
        <pc:chgData name="Geyer, Liam Frederick" userId="S::lfg5289@psu.edu::45348dc7-3a6a-4a54-b98d-87021b42e942" providerId="AD" clId="Web-{EE339221-4F68-E9A1-587D-3393D1637813}" dt="2023-04-18T16:08:39.186" v="11" actId="20577"/>
        <pc:sldMkLst>
          <pc:docMk/>
          <pc:sldMk cId="0" sldId="258"/>
        </pc:sldMkLst>
        <pc:spChg chg="mod">
          <ac:chgData name="Geyer, Liam Frederick" userId="S::lfg5289@psu.edu::45348dc7-3a6a-4a54-b98d-87021b42e942" providerId="AD" clId="Web-{EE339221-4F68-E9A1-587D-3393D1637813}" dt="2023-04-18T16:08:39.186" v="11" actId="20577"/>
          <ac:spMkLst>
            <pc:docMk/>
            <pc:sldMk cId="0" sldId="258"/>
            <ac:spMk id="231" creationId="{00000000-0000-0000-0000-000000000000}"/>
          </ac:spMkLst>
        </pc:spChg>
      </pc:sldChg>
    </pc:docChg>
  </pc:docChgLst>
  <pc:docChgLst>
    <pc:chgData name="Geyer, Liam Frederick" userId="S::lfg5289@psu.edu::45348dc7-3a6a-4a54-b98d-87021b42e942" providerId="AD" clId="Web-{D358260D-E342-3981-CB56-9D363C1FD5CC}"/>
    <pc:docChg chg="addSld delSld modSld">
      <pc:chgData name="Geyer, Liam Frederick" userId="S::lfg5289@psu.edu::45348dc7-3a6a-4a54-b98d-87021b42e942" providerId="AD" clId="Web-{D358260D-E342-3981-CB56-9D363C1FD5CC}" dt="2023-04-19T20:15:32.431" v="23" actId="1076"/>
      <pc:docMkLst>
        <pc:docMk/>
      </pc:docMkLst>
      <pc:sldChg chg="modSp">
        <pc:chgData name="Geyer, Liam Frederick" userId="S::lfg5289@psu.edu::45348dc7-3a6a-4a54-b98d-87021b42e942" providerId="AD" clId="Web-{D358260D-E342-3981-CB56-9D363C1FD5CC}" dt="2023-04-19T20:05:27.567" v="19" actId="20577"/>
        <pc:sldMkLst>
          <pc:docMk/>
          <pc:sldMk cId="0" sldId="258"/>
        </pc:sldMkLst>
        <pc:spChg chg="mod">
          <ac:chgData name="Geyer, Liam Frederick" userId="S::lfg5289@psu.edu::45348dc7-3a6a-4a54-b98d-87021b42e942" providerId="AD" clId="Web-{D358260D-E342-3981-CB56-9D363C1FD5CC}" dt="2023-04-19T20:05:27.567" v="19" actId="20577"/>
          <ac:spMkLst>
            <pc:docMk/>
            <pc:sldMk cId="0" sldId="258"/>
            <ac:spMk id="231" creationId="{00000000-0000-0000-0000-000000000000}"/>
          </ac:spMkLst>
        </pc:spChg>
      </pc:sldChg>
      <pc:sldChg chg="modSp new del">
        <pc:chgData name="Geyer, Liam Frederick" userId="S::lfg5289@psu.edu::45348dc7-3a6a-4a54-b98d-87021b42e942" providerId="AD" clId="Web-{D358260D-E342-3981-CB56-9D363C1FD5CC}" dt="2023-04-19T20:03:56.517" v="3"/>
        <pc:sldMkLst>
          <pc:docMk/>
          <pc:sldMk cId="10561058" sldId="299"/>
        </pc:sldMkLst>
        <pc:spChg chg="mod">
          <ac:chgData name="Geyer, Liam Frederick" userId="S::lfg5289@psu.edu::45348dc7-3a6a-4a54-b98d-87021b42e942" providerId="AD" clId="Web-{D358260D-E342-3981-CB56-9D363C1FD5CC}" dt="2023-04-19T20:03:53.939" v="2" actId="20577"/>
          <ac:spMkLst>
            <pc:docMk/>
            <pc:sldMk cId="10561058" sldId="299"/>
            <ac:spMk id="2" creationId="{5CD3070B-4E97-20B4-481A-1497FD3B13CA}"/>
          </ac:spMkLst>
        </pc:spChg>
      </pc:sldChg>
      <pc:sldChg chg="addSp modSp new">
        <pc:chgData name="Geyer, Liam Frederick" userId="S::lfg5289@psu.edu::45348dc7-3a6a-4a54-b98d-87021b42e942" providerId="AD" clId="Web-{D358260D-E342-3981-CB56-9D363C1FD5CC}" dt="2023-04-19T20:15:32.431" v="23" actId="1076"/>
        <pc:sldMkLst>
          <pc:docMk/>
          <pc:sldMk cId="3129099794" sldId="299"/>
        </pc:sldMkLst>
        <pc:spChg chg="mod">
          <ac:chgData name="Geyer, Liam Frederick" userId="S::lfg5289@psu.edu::45348dc7-3a6a-4a54-b98d-87021b42e942" providerId="AD" clId="Web-{D358260D-E342-3981-CB56-9D363C1FD5CC}" dt="2023-04-19T20:04:15.533" v="10" actId="1076"/>
          <ac:spMkLst>
            <pc:docMk/>
            <pc:sldMk cId="3129099794" sldId="299"/>
            <ac:spMk id="2" creationId="{84A7CAC6-2537-F85B-993B-ADA7E096E830}"/>
          </ac:spMkLst>
        </pc:spChg>
        <pc:picChg chg="add mod">
          <ac:chgData name="Geyer, Liam Frederick" userId="S::lfg5289@psu.edu::45348dc7-3a6a-4a54-b98d-87021b42e942" providerId="AD" clId="Web-{D358260D-E342-3981-CB56-9D363C1FD5CC}" dt="2023-04-19T20:12:09.174" v="21" actId="1076"/>
          <ac:picMkLst>
            <pc:docMk/>
            <pc:sldMk cId="3129099794" sldId="299"/>
            <ac:picMk id="3" creationId="{64141162-06F7-DAD1-86E2-9E5AE6C2704B}"/>
          </ac:picMkLst>
        </pc:picChg>
        <pc:picChg chg="add mod">
          <ac:chgData name="Geyer, Liam Frederick" userId="S::lfg5289@psu.edu::45348dc7-3a6a-4a54-b98d-87021b42e942" providerId="AD" clId="Web-{D358260D-E342-3981-CB56-9D363C1FD5CC}" dt="2023-04-19T20:15:32.431" v="23" actId="1076"/>
          <ac:picMkLst>
            <pc:docMk/>
            <pc:sldMk cId="3129099794" sldId="299"/>
            <ac:picMk id="4" creationId="{F9536880-75E7-A507-CFDA-C03FF4018181}"/>
          </ac:picMkLst>
        </pc:picChg>
      </pc:sldChg>
    </pc:docChg>
  </pc:docChgLst>
  <pc:docChgLst>
    <pc:chgData name="Sudol, Alec Nelson" userId="S::ans6151@psu.edu::1a351654-446c-4a92-9a47-8567811d2e7f" providerId="AD" clId="Web-{57241F7A-D42C-77D8-7B7B-6572FDB1964D}"/>
    <pc:docChg chg="addSld">
      <pc:chgData name="Sudol, Alec Nelson" userId="S::ans6151@psu.edu::1a351654-446c-4a92-9a47-8567811d2e7f" providerId="AD" clId="Web-{57241F7A-D42C-77D8-7B7B-6572FDB1964D}" dt="2023-04-12T23:22:31.829" v="0"/>
      <pc:docMkLst>
        <pc:docMk/>
      </pc:docMkLst>
      <pc:sldChg chg="new">
        <pc:chgData name="Sudol, Alec Nelson" userId="S::ans6151@psu.edu::1a351654-446c-4a92-9a47-8567811d2e7f" providerId="AD" clId="Web-{57241F7A-D42C-77D8-7B7B-6572FDB1964D}" dt="2023-04-12T23:22:31.829" v="0"/>
        <pc:sldMkLst>
          <pc:docMk/>
          <pc:sldMk cId="490577322" sldId="286"/>
        </pc:sldMkLst>
      </pc:sldChg>
    </pc:docChg>
  </pc:docChgLst>
  <pc:docChgLst>
    <pc:chgData name="Fox, Jenna Elizabeth" userId="S::jef5600@psu.edu::9fa38525-ec20-451f-b9c6-051aade207ad" providerId="AD" clId="Web-{0B717233-98D6-B480-54B8-BE111BA6FE79}"/>
    <pc:docChg chg="modSld">
      <pc:chgData name="Fox, Jenna Elizabeth" userId="S::jef5600@psu.edu::9fa38525-ec20-451f-b9c6-051aade207ad" providerId="AD" clId="Web-{0B717233-98D6-B480-54B8-BE111BA6FE79}" dt="2023-04-18T18:19:22.693" v="306" actId="20577"/>
      <pc:docMkLst>
        <pc:docMk/>
      </pc:docMkLst>
      <pc:sldChg chg="modSp">
        <pc:chgData name="Fox, Jenna Elizabeth" userId="S::jef5600@psu.edu::9fa38525-ec20-451f-b9c6-051aade207ad" providerId="AD" clId="Web-{0B717233-98D6-B480-54B8-BE111BA6FE79}" dt="2023-04-18T17:40:38.090" v="77" actId="20577"/>
        <pc:sldMkLst>
          <pc:docMk/>
          <pc:sldMk cId="3112058896" sldId="278"/>
        </pc:sldMkLst>
        <pc:spChg chg="mod">
          <ac:chgData name="Fox, Jenna Elizabeth" userId="S::jef5600@psu.edu::9fa38525-ec20-451f-b9c6-051aade207ad" providerId="AD" clId="Web-{0B717233-98D6-B480-54B8-BE111BA6FE79}" dt="2023-04-18T17:40:38.090" v="77" actId="20577"/>
          <ac:spMkLst>
            <pc:docMk/>
            <pc:sldMk cId="3112058896" sldId="278"/>
            <ac:spMk id="3" creationId="{22616ADF-3FBE-37CB-645D-2D4F39C4E0C5}"/>
          </ac:spMkLst>
        </pc:spChg>
      </pc:sldChg>
      <pc:sldChg chg="addSp modSp">
        <pc:chgData name="Fox, Jenna Elizabeth" userId="S::jef5600@psu.edu::9fa38525-ec20-451f-b9c6-051aade207ad" providerId="AD" clId="Web-{0B717233-98D6-B480-54B8-BE111BA6FE79}" dt="2023-04-18T17:53:23.840" v="298" actId="20577"/>
        <pc:sldMkLst>
          <pc:docMk/>
          <pc:sldMk cId="2930822489" sldId="279"/>
        </pc:sldMkLst>
        <pc:spChg chg="mod">
          <ac:chgData name="Fox, Jenna Elizabeth" userId="S::jef5600@psu.edu::9fa38525-ec20-451f-b9c6-051aade207ad" providerId="AD" clId="Web-{0B717233-98D6-B480-54B8-BE111BA6FE79}" dt="2023-04-18T17:53:23.840" v="298" actId="20577"/>
          <ac:spMkLst>
            <pc:docMk/>
            <pc:sldMk cId="2930822489" sldId="279"/>
            <ac:spMk id="3" creationId="{2DFD5D23-5896-3F93-82C7-249EB322D47B}"/>
          </ac:spMkLst>
        </pc:spChg>
        <pc:picChg chg="add mod modCrop">
          <ac:chgData name="Fox, Jenna Elizabeth" userId="S::jef5600@psu.edu::9fa38525-ec20-451f-b9c6-051aade207ad" providerId="AD" clId="Web-{0B717233-98D6-B480-54B8-BE111BA6FE79}" dt="2023-04-18T17:51:33.354" v="256" actId="14100"/>
          <ac:picMkLst>
            <pc:docMk/>
            <pc:sldMk cId="2930822489" sldId="279"/>
            <ac:picMk id="4" creationId="{9287D9DB-F90D-29DB-C9BB-E22E741CCAC8}"/>
          </ac:picMkLst>
        </pc:picChg>
      </pc:sldChg>
      <pc:sldChg chg="modSp">
        <pc:chgData name="Fox, Jenna Elizabeth" userId="S::jef5600@psu.edu::9fa38525-ec20-451f-b9c6-051aade207ad" providerId="AD" clId="Web-{0B717233-98D6-B480-54B8-BE111BA6FE79}" dt="2023-04-18T18:19:22.693" v="306" actId="20577"/>
        <pc:sldMkLst>
          <pc:docMk/>
          <pc:sldMk cId="2563935776" sldId="280"/>
        </pc:sldMkLst>
        <pc:spChg chg="mod">
          <ac:chgData name="Fox, Jenna Elizabeth" userId="S::jef5600@psu.edu::9fa38525-ec20-451f-b9c6-051aade207ad" providerId="AD" clId="Web-{0B717233-98D6-B480-54B8-BE111BA6FE79}" dt="2023-04-18T17:46:11.003" v="206" actId="20577"/>
          <ac:spMkLst>
            <pc:docMk/>
            <pc:sldMk cId="2563935776" sldId="280"/>
            <ac:spMk id="2" creationId="{BA599314-0071-D4BB-ABA9-8AC9BDC94F5D}"/>
          </ac:spMkLst>
        </pc:spChg>
        <pc:spChg chg="mod">
          <ac:chgData name="Fox, Jenna Elizabeth" userId="S::jef5600@psu.edu::9fa38525-ec20-451f-b9c6-051aade207ad" providerId="AD" clId="Web-{0B717233-98D6-B480-54B8-BE111BA6FE79}" dt="2023-04-18T18:19:22.693" v="306" actId="20577"/>
          <ac:spMkLst>
            <pc:docMk/>
            <pc:sldMk cId="2563935776" sldId="280"/>
            <ac:spMk id="3" creationId="{99AE21C7-35F0-ADF2-6EBB-3E64C2650E12}"/>
          </ac:spMkLst>
        </pc:spChg>
      </pc:sldChg>
      <pc:sldChg chg="modSp">
        <pc:chgData name="Fox, Jenna Elizabeth" userId="S::jef5600@psu.edu::9fa38525-ec20-451f-b9c6-051aade207ad" providerId="AD" clId="Web-{0B717233-98D6-B480-54B8-BE111BA6FE79}" dt="2023-04-18T17:42:50.953" v="109" actId="20577"/>
        <pc:sldMkLst>
          <pc:docMk/>
          <pc:sldMk cId="1293653862" sldId="289"/>
        </pc:sldMkLst>
        <pc:spChg chg="mod">
          <ac:chgData name="Fox, Jenna Elizabeth" userId="S::jef5600@psu.edu::9fa38525-ec20-451f-b9c6-051aade207ad" providerId="AD" clId="Web-{0B717233-98D6-B480-54B8-BE111BA6FE79}" dt="2023-04-18T17:42:50.953" v="109" actId="20577"/>
          <ac:spMkLst>
            <pc:docMk/>
            <pc:sldMk cId="1293653862" sldId="289"/>
            <ac:spMk id="3" creationId="{02719B05-4F63-6C85-084C-A273254833D0}"/>
          </ac:spMkLst>
        </pc:spChg>
      </pc:sldChg>
    </pc:docChg>
  </pc:docChgLst>
  <pc:docChgLst>
    <pc:chgData name="Fox, Jenna Elizabeth" userId="S::jef5600@psu.edu::9fa38525-ec20-451f-b9c6-051aade207ad" providerId="AD" clId="Web-{4061376A-B5BA-6E0E-6A8B-E875F1305A76}"/>
    <pc:docChg chg="addSld modSld sldOrd">
      <pc:chgData name="Fox, Jenna Elizabeth" userId="S::jef5600@psu.edu::9fa38525-ec20-451f-b9c6-051aade207ad" providerId="AD" clId="Web-{4061376A-B5BA-6E0E-6A8B-E875F1305A76}" dt="2023-04-12T23:20:29.865" v="163" actId="20577"/>
      <pc:docMkLst>
        <pc:docMk/>
      </pc:docMkLst>
      <pc:sldChg chg="modSp">
        <pc:chgData name="Fox, Jenna Elizabeth" userId="S::jef5600@psu.edu::9fa38525-ec20-451f-b9c6-051aade207ad" providerId="AD" clId="Web-{4061376A-B5BA-6E0E-6A8B-E875F1305A76}" dt="2023-04-12T23:04:15.140" v="19" actId="1076"/>
        <pc:sldMkLst>
          <pc:docMk/>
          <pc:sldMk cId="3208715795" sldId="267"/>
        </pc:sldMkLst>
        <pc:picChg chg="mod">
          <ac:chgData name="Fox, Jenna Elizabeth" userId="S::jef5600@psu.edu::9fa38525-ec20-451f-b9c6-051aade207ad" providerId="AD" clId="Web-{4061376A-B5BA-6E0E-6A8B-E875F1305A76}" dt="2023-04-12T23:04:15.140" v="19" actId="1076"/>
          <ac:picMkLst>
            <pc:docMk/>
            <pc:sldMk cId="3208715795" sldId="267"/>
            <ac:picMk id="7" creationId="{D2CD48A4-CC53-A41B-C869-76EAA71AD8EF}"/>
          </ac:picMkLst>
        </pc:picChg>
      </pc:sldChg>
      <pc:sldChg chg="modSp">
        <pc:chgData name="Fox, Jenna Elizabeth" userId="S::jef5600@psu.edu::9fa38525-ec20-451f-b9c6-051aade207ad" providerId="AD" clId="Web-{4061376A-B5BA-6E0E-6A8B-E875F1305A76}" dt="2023-04-12T23:20:29.865" v="163" actId="20577"/>
        <pc:sldMkLst>
          <pc:docMk/>
          <pc:sldMk cId="2930822489" sldId="279"/>
        </pc:sldMkLst>
        <pc:spChg chg="mod">
          <ac:chgData name="Fox, Jenna Elizabeth" userId="S::jef5600@psu.edu::9fa38525-ec20-451f-b9c6-051aade207ad" providerId="AD" clId="Web-{4061376A-B5BA-6E0E-6A8B-E875F1305A76}" dt="2023-04-12T23:20:29.865" v="163" actId="20577"/>
          <ac:spMkLst>
            <pc:docMk/>
            <pc:sldMk cId="2930822489" sldId="279"/>
            <ac:spMk id="3" creationId="{2DFD5D23-5896-3F93-82C7-249EB322D47B}"/>
          </ac:spMkLst>
        </pc:spChg>
      </pc:sldChg>
      <pc:sldChg chg="modSp ord">
        <pc:chgData name="Fox, Jenna Elizabeth" userId="S::jef5600@psu.edu::9fa38525-ec20-451f-b9c6-051aade207ad" providerId="AD" clId="Web-{4061376A-B5BA-6E0E-6A8B-E875F1305A76}" dt="2023-04-12T23:00:59.229" v="16" actId="20577"/>
        <pc:sldMkLst>
          <pc:docMk/>
          <pc:sldMk cId="2563935776" sldId="280"/>
        </pc:sldMkLst>
        <pc:spChg chg="mod">
          <ac:chgData name="Fox, Jenna Elizabeth" userId="S::jef5600@psu.edu::9fa38525-ec20-451f-b9c6-051aade207ad" providerId="AD" clId="Web-{4061376A-B5BA-6E0E-6A8B-E875F1305A76}" dt="2023-04-12T23:00:59.229" v="16" actId="20577"/>
          <ac:spMkLst>
            <pc:docMk/>
            <pc:sldMk cId="2563935776" sldId="280"/>
            <ac:spMk id="2" creationId="{BA599314-0071-D4BB-ABA9-8AC9BDC94F5D}"/>
          </ac:spMkLst>
        </pc:spChg>
      </pc:sldChg>
      <pc:sldChg chg="modSp new">
        <pc:chgData name="Fox, Jenna Elizabeth" userId="S::jef5600@psu.edu::9fa38525-ec20-451f-b9c6-051aade207ad" providerId="AD" clId="Web-{4061376A-B5BA-6E0E-6A8B-E875F1305A76}" dt="2023-04-12T23:15:05.795" v="130" actId="20577"/>
        <pc:sldMkLst>
          <pc:docMk/>
          <pc:sldMk cId="3637416340" sldId="285"/>
        </pc:sldMkLst>
        <pc:spChg chg="mod">
          <ac:chgData name="Fox, Jenna Elizabeth" userId="S::jef5600@psu.edu::9fa38525-ec20-451f-b9c6-051aade207ad" providerId="AD" clId="Web-{4061376A-B5BA-6E0E-6A8B-E875F1305A76}" dt="2023-04-12T23:08:20.692" v="35" actId="20577"/>
          <ac:spMkLst>
            <pc:docMk/>
            <pc:sldMk cId="3637416340" sldId="285"/>
            <ac:spMk id="2" creationId="{B477253C-1B33-EFD8-28BA-F73D7BF15BD7}"/>
          </ac:spMkLst>
        </pc:spChg>
        <pc:spChg chg="mod">
          <ac:chgData name="Fox, Jenna Elizabeth" userId="S::jef5600@psu.edu::9fa38525-ec20-451f-b9c6-051aade207ad" providerId="AD" clId="Web-{4061376A-B5BA-6E0E-6A8B-E875F1305A76}" dt="2023-04-12T23:15:05.795" v="130" actId="20577"/>
          <ac:spMkLst>
            <pc:docMk/>
            <pc:sldMk cId="3637416340" sldId="285"/>
            <ac:spMk id="3" creationId="{BDCE647E-5CF4-14B0-D1BA-F7DC047E7049}"/>
          </ac:spMkLst>
        </pc:spChg>
      </pc:sldChg>
    </pc:docChg>
  </pc:docChgLst>
  <pc:docChgLst>
    <pc:chgData name="Coward, Korbin Alexander" userId="S::kac6684@psu.edu::aa1a81ea-a0e3-49e3-bab6-7286af7a3478" providerId="AD" clId="Web-{96292429-B2CE-44A5-9623-D5E13B3297E2}"/>
    <pc:docChg chg="addSld delSld modSld">
      <pc:chgData name="Coward, Korbin Alexander" userId="S::kac6684@psu.edu::aa1a81ea-a0e3-49e3-bab6-7286af7a3478" providerId="AD" clId="Web-{96292429-B2CE-44A5-9623-D5E13B3297E2}" dt="2023-04-12T23:05:15.843" v="658"/>
      <pc:docMkLst>
        <pc:docMk/>
      </pc:docMkLst>
      <pc:sldChg chg="addSp delSp modSp">
        <pc:chgData name="Coward, Korbin Alexander" userId="S::kac6684@psu.edu::aa1a81ea-a0e3-49e3-bab6-7286af7a3478" providerId="AD" clId="Web-{96292429-B2CE-44A5-9623-D5E13B3297E2}" dt="2023-04-12T22:09:51.875" v="3"/>
        <pc:sldMkLst>
          <pc:docMk/>
          <pc:sldMk cId="4016052640" sldId="277"/>
        </pc:sldMkLst>
        <pc:spChg chg="add del mod">
          <ac:chgData name="Coward, Korbin Alexander" userId="S::kac6684@psu.edu::aa1a81ea-a0e3-49e3-bab6-7286af7a3478" providerId="AD" clId="Web-{96292429-B2CE-44A5-9623-D5E13B3297E2}" dt="2023-04-12T22:09:51.875" v="3"/>
          <ac:spMkLst>
            <pc:docMk/>
            <pc:sldMk cId="4016052640" sldId="277"/>
            <ac:spMk id="5" creationId="{1A5938A6-76B4-0DA1-7F7F-3F54FF315C76}"/>
          </ac:spMkLst>
        </pc:spChg>
      </pc:sldChg>
      <pc:sldChg chg="addSp delSp modSp add replId">
        <pc:chgData name="Coward, Korbin Alexander" userId="S::kac6684@psu.edu::aa1a81ea-a0e3-49e3-bab6-7286af7a3478" providerId="AD" clId="Web-{96292429-B2CE-44A5-9623-D5E13B3297E2}" dt="2023-04-12T23:04:50.609" v="655" actId="14100"/>
        <pc:sldMkLst>
          <pc:docMk/>
          <pc:sldMk cId="880316107" sldId="281"/>
        </pc:sldMkLst>
        <pc:spChg chg="mod">
          <ac:chgData name="Coward, Korbin Alexander" userId="S::kac6684@psu.edu::aa1a81ea-a0e3-49e3-bab6-7286af7a3478" providerId="AD" clId="Web-{96292429-B2CE-44A5-9623-D5E13B3297E2}" dt="2023-04-12T23:01:54.064" v="652" actId="20577"/>
          <ac:spMkLst>
            <pc:docMk/>
            <pc:sldMk cId="880316107" sldId="281"/>
            <ac:spMk id="2" creationId="{83E7D156-DB93-1698-32E5-4A56A5D325A3}"/>
          </ac:spMkLst>
        </pc:spChg>
        <pc:spChg chg="mod">
          <ac:chgData name="Coward, Korbin Alexander" userId="S::kac6684@psu.edu::aa1a81ea-a0e3-49e3-bab6-7286af7a3478" providerId="AD" clId="Web-{96292429-B2CE-44A5-9623-D5E13B3297E2}" dt="2023-04-12T22:11:23.909" v="72" actId="20577"/>
          <ac:spMkLst>
            <pc:docMk/>
            <pc:sldMk cId="880316107" sldId="281"/>
            <ac:spMk id="3" creationId="{078F4A0D-2C7A-5C64-15B9-082AF79C2BD3}"/>
          </ac:spMkLst>
        </pc:spChg>
        <pc:picChg chg="add mod">
          <ac:chgData name="Coward, Korbin Alexander" userId="S::kac6684@psu.edu::aa1a81ea-a0e3-49e3-bab6-7286af7a3478" providerId="AD" clId="Web-{96292429-B2CE-44A5-9623-D5E13B3297E2}" dt="2023-04-12T23:04:50.609" v="655" actId="14100"/>
          <ac:picMkLst>
            <pc:docMk/>
            <pc:sldMk cId="880316107" sldId="281"/>
            <ac:picMk id="4" creationId="{CD7D9F7E-4636-0548-9866-F0B262F11723}"/>
          </ac:picMkLst>
        </pc:picChg>
        <pc:picChg chg="del">
          <ac:chgData name="Coward, Korbin Alexander" userId="S::kac6684@psu.edu::aa1a81ea-a0e3-49e3-bab6-7286af7a3478" providerId="AD" clId="Web-{96292429-B2CE-44A5-9623-D5E13B3297E2}" dt="2023-04-12T22:14:01.819" v="94"/>
          <ac:picMkLst>
            <pc:docMk/>
            <pc:sldMk cId="880316107" sldId="281"/>
            <ac:picMk id="4" creationId="{EF04C3EF-411A-F88D-9458-67CD1A4170BE}"/>
          </ac:picMkLst>
        </pc:picChg>
        <pc:picChg chg="add del mod">
          <ac:chgData name="Coward, Korbin Alexander" userId="S::kac6684@psu.edu::aa1a81ea-a0e3-49e3-bab6-7286af7a3478" providerId="AD" clId="Web-{96292429-B2CE-44A5-9623-D5E13B3297E2}" dt="2023-04-12T22:14:12.538" v="97"/>
          <ac:picMkLst>
            <pc:docMk/>
            <pc:sldMk cId="880316107" sldId="281"/>
            <ac:picMk id="5" creationId="{75EBB3A3-B9B6-6963-6836-9C06A2D7076F}"/>
          </ac:picMkLst>
        </pc:picChg>
        <pc:picChg chg="del">
          <ac:chgData name="Coward, Korbin Alexander" userId="S::kac6684@psu.edu::aa1a81ea-a0e3-49e3-bab6-7286af7a3478" providerId="AD" clId="Web-{96292429-B2CE-44A5-9623-D5E13B3297E2}" dt="2023-04-12T22:14:06.397" v="95"/>
          <ac:picMkLst>
            <pc:docMk/>
            <pc:sldMk cId="880316107" sldId="281"/>
            <ac:picMk id="6" creationId="{AC1AD4D8-A66A-1BD5-D742-15C4336179D5}"/>
          </ac:picMkLst>
        </pc:picChg>
        <pc:picChg chg="add mod">
          <ac:chgData name="Coward, Korbin Alexander" userId="S::kac6684@psu.edu::aa1a81ea-a0e3-49e3-bab6-7286af7a3478" providerId="AD" clId="Web-{96292429-B2CE-44A5-9623-D5E13B3297E2}" dt="2023-04-12T22:14:29.460" v="100" actId="1076"/>
          <ac:picMkLst>
            <pc:docMk/>
            <pc:sldMk cId="880316107" sldId="281"/>
            <ac:picMk id="7" creationId="{3B7183D9-8FA3-CC0F-0060-383FCAE07069}"/>
          </ac:picMkLst>
        </pc:picChg>
        <pc:picChg chg="add del mod">
          <ac:chgData name="Coward, Korbin Alexander" userId="S::kac6684@psu.edu::aa1a81ea-a0e3-49e3-bab6-7286af7a3478" providerId="AD" clId="Web-{96292429-B2CE-44A5-9623-D5E13B3297E2}" dt="2023-04-12T22:56:15.238" v="585"/>
          <ac:picMkLst>
            <pc:docMk/>
            <pc:sldMk cId="880316107" sldId="281"/>
            <ac:picMk id="8" creationId="{4DE7E5AE-5442-F1A3-87AD-EF9619685641}"/>
          </ac:picMkLst>
        </pc:picChg>
      </pc:sldChg>
      <pc:sldChg chg="addSp modSp add del replId">
        <pc:chgData name="Coward, Korbin Alexander" userId="S::kac6684@psu.edu::aa1a81ea-a0e3-49e3-bab6-7286af7a3478" providerId="AD" clId="Web-{96292429-B2CE-44A5-9623-D5E13B3297E2}" dt="2023-04-12T22:24:12.739" v="108"/>
        <pc:sldMkLst>
          <pc:docMk/>
          <pc:sldMk cId="2337907437" sldId="282"/>
        </pc:sldMkLst>
        <pc:spChg chg="mod">
          <ac:chgData name="Coward, Korbin Alexander" userId="S::kac6684@psu.edu::aa1a81ea-a0e3-49e3-bab6-7286af7a3478" providerId="AD" clId="Web-{96292429-B2CE-44A5-9623-D5E13B3297E2}" dt="2023-04-12T22:13:47.006" v="82" actId="20577"/>
          <ac:spMkLst>
            <pc:docMk/>
            <pc:sldMk cId="2337907437" sldId="282"/>
            <ac:spMk id="2" creationId="{9E087B51-25F7-EC64-2465-D19828C1E30C}"/>
          </ac:spMkLst>
        </pc:spChg>
        <pc:spChg chg="mod">
          <ac:chgData name="Coward, Korbin Alexander" userId="S::kac6684@psu.edu::aa1a81ea-a0e3-49e3-bab6-7286af7a3478" providerId="AD" clId="Web-{96292429-B2CE-44A5-9623-D5E13B3297E2}" dt="2023-04-12T22:13:54.522" v="93" actId="20577"/>
          <ac:spMkLst>
            <pc:docMk/>
            <pc:sldMk cId="2337907437" sldId="282"/>
            <ac:spMk id="3" creationId="{22616ADF-3FBE-37CB-645D-2D4F39C4E0C5}"/>
          </ac:spMkLst>
        </pc:spChg>
        <pc:spChg chg="add mod">
          <ac:chgData name="Coward, Korbin Alexander" userId="S::kac6684@psu.edu::aa1a81ea-a0e3-49e3-bab6-7286af7a3478" providerId="AD" clId="Web-{96292429-B2CE-44A5-9623-D5E13B3297E2}" dt="2023-04-12T22:24:03.645" v="107"/>
          <ac:spMkLst>
            <pc:docMk/>
            <pc:sldMk cId="2337907437" sldId="282"/>
            <ac:spMk id="4" creationId="{9D246EE8-9857-1C74-EAB8-C7D39C8EF76A}"/>
          </ac:spMkLst>
        </pc:spChg>
      </pc:sldChg>
      <pc:sldChg chg="addSp delSp modSp add replId">
        <pc:chgData name="Coward, Korbin Alexander" userId="S::kac6684@psu.edu::aa1a81ea-a0e3-49e3-bab6-7286af7a3478" providerId="AD" clId="Web-{96292429-B2CE-44A5-9623-D5E13B3297E2}" dt="2023-04-12T23:05:15.843" v="658"/>
        <pc:sldMkLst>
          <pc:docMk/>
          <pc:sldMk cId="3353861382" sldId="282"/>
        </pc:sldMkLst>
        <pc:spChg chg="mod">
          <ac:chgData name="Coward, Korbin Alexander" userId="S::kac6684@psu.edu::aa1a81ea-a0e3-49e3-bab6-7286af7a3478" providerId="AD" clId="Web-{96292429-B2CE-44A5-9623-D5E13B3297E2}" dt="2023-04-12T22:24:29.943" v="112" actId="20577"/>
          <ac:spMkLst>
            <pc:docMk/>
            <pc:sldMk cId="3353861382" sldId="282"/>
            <ac:spMk id="2" creationId="{9E087B51-25F7-EC64-2465-D19828C1E30C}"/>
          </ac:spMkLst>
        </pc:spChg>
        <pc:spChg chg="mod">
          <ac:chgData name="Coward, Korbin Alexander" userId="S::kac6684@psu.edu::aa1a81ea-a0e3-49e3-bab6-7286af7a3478" providerId="AD" clId="Web-{96292429-B2CE-44A5-9623-D5E13B3297E2}" dt="2023-04-12T22:30:01.982" v="351" actId="20577"/>
          <ac:spMkLst>
            <pc:docMk/>
            <pc:sldMk cId="3353861382" sldId="282"/>
            <ac:spMk id="3" creationId="{22616ADF-3FBE-37CB-645D-2D4F39C4E0C5}"/>
          </ac:spMkLst>
        </pc:spChg>
        <pc:picChg chg="add del mod">
          <ac:chgData name="Coward, Korbin Alexander" userId="S::kac6684@psu.edu::aa1a81ea-a0e3-49e3-bab6-7286af7a3478" providerId="AD" clId="Web-{96292429-B2CE-44A5-9623-D5E13B3297E2}" dt="2023-04-12T23:05:15.843" v="658"/>
          <ac:picMkLst>
            <pc:docMk/>
            <pc:sldMk cId="3353861382" sldId="282"/>
            <ac:picMk id="5" creationId="{19D423CE-CA6F-CD8A-48F9-ECC461D3D5FA}"/>
          </ac:picMkLst>
        </pc:picChg>
      </pc:sldChg>
      <pc:sldChg chg="modSp add del replId">
        <pc:chgData name="Coward, Korbin Alexander" userId="S::kac6684@psu.edu::aa1a81ea-a0e3-49e3-bab6-7286af7a3478" providerId="AD" clId="Web-{96292429-B2CE-44A5-9623-D5E13B3297E2}" dt="2023-04-12T22:30:45.248" v="366"/>
        <pc:sldMkLst>
          <pc:docMk/>
          <pc:sldMk cId="2373595579" sldId="283"/>
        </pc:sldMkLst>
        <pc:spChg chg="mod">
          <ac:chgData name="Coward, Korbin Alexander" userId="S::kac6684@psu.edu::aa1a81ea-a0e3-49e3-bab6-7286af7a3478" providerId="AD" clId="Web-{96292429-B2CE-44A5-9623-D5E13B3297E2}" dt="2023-04-12T22:30:16.701" v="357" actId="20577"/>
          <ac:spMkLst>
            <pc:docMk/>
            <pc:sldMk cId="2373595579" sldId="283"/>
            <ac:spMk id="2" creationId="{9E087B51-25F7-EC64-2465-D19828C1E30C}"/>
          </ac:spMkLst>
        </pc:spChg>
        <pc:spChg chg="mod">
          <ac:chgData name="Coward, Korbin Alexander" userId="S::kac6684@psu.edu::aa1a81ea-a0e3-49e3-bab6-7286af7a3478" providerId="AD" clId="Web-{96292429-B2CE-44A5-9623-D5E13B3297E2}" dt="2023-04-12T22:30:40.280" v="365" actId="20577"/>
          <ac:spMkLst>
            <pc:docMk/>
            <pc:sldMk cId="2373595579" sldId="283"/>
            <ac:spMk id="3" creationId="{22616ADF-3FBE-37CB-645D-2D4F39C4E0C5}"/>
          </ac:spMkLst>
        </pc:spChg>
      </pc:sldChg>
      <pc:sldChg chg="modSp add replId">
        <pc:chgData name="Coward, Korbin Alexander" userId="S::kac6684@psu.edu::aa1a81ea-a0e3-49e3-bab6-7286af7a3478" providerId="AD" clId="Web-{96292429-B2CE-44A5-9623-D5E13B3297E2}" dt="2023-04-12T22:35:56.928" v="584" actId="14100"/>
        <pc:sldMkLst>
          <pc:docMk/>
          <pc:sldMk cId="3336727362" sldId="283"/>
        </pc:sldMkLst>
        <pc:spChg chg="mod">
          <ac:chgData name="Coward, Korbin Alexander" userId="S::kac6684@psu.edu::aa1a81ea-a0e3-49e3-bab6-7286af7a3478" providerId="AD" clId="Web-{96292429-B2CE-44A5-9623-D5E13B3297E2}" dt="2023-04-12T22:30:58.452" v="373" actId="20577"/>
          <ac:spMkLst>
            <pc:docMk/>
            <pc:sldMk cId="3336727362" sldId="283"/>
            <ac:spMk id="2" creationId="{9E087B51-25F7-EC64-2465-D19828C1E30C}"/>
          </ac:spMkLst>
        </pc:spChg>
        <pc:spChg chg="mod">
          <ac:chgData name="Coward, Korbin Alexander" userId="S::kac6684@psu.edu::aa1a81ea-a0e3-49e3-bab6-7286af7a3478" providerId="AD" clId="Web-{96292429-B2CE-44A5-9623-D5E13B3297E2}" dt="2023-04-12T22:35:56.928" v="584" actId="14100"/>
          <ac:spMkLst>
            <pc:docMk/>
            <pc:sldMk cId="3336727362" sldId="283"/>
            <ac:spMk id="3" creationId="{22616ADF-3FBE-37CB-645D-2D4F39C4E0C5}"/>
          </ac:spMkLst>
        </pc:spChg>
      </pc:sldChg>
      <pc:sldChg chg="modSp add replId">
        <pc:chgData name="Coward, Korbin Alexander" userId="S::kac6684@psu.edu::aa1a81ea-a0e3-49e3-bab6-7286af7a3478" providerId="AD" clId="Web-{96292429-B2CE-44A5-9623-D5E13B3297E2}" dt="2023-04-12T22:57:16.613" v="647" actId="20577"/>
        <pc:sldMkLst>
          <pc:docMk/>
          <pc:sldMk cId="6145265" sldId="284"/>
        </pc:sldMkLst>
        <pc:spChg chg="mod">
          <ac:chgData name="Coward, Korbin Alexander" userId="S::kac6684@psu.edu::aa1a81ea-a0e3-49e3-bab6-7286af7a3478" providerId="AD" clId="Web-{96292429-B2CE-44A5-9623-D5E13B3297E2}" dt="2023-04-12T22:56:49.051" v="598" actId="20577"/>
          <ac:spMkLst>
            <pc:docMk/>
            <pc:sldMk cId="6145265" sldId="284"/>
            <ac:spMk id="2" creationId="{9E087B51-25F7-EC64-2465-D19828C1E30C}"/>
          </ac:spMkLst>
        </pc:spChg>
        <pc:spChg chg="mod">
          <ac:chgData name="Coward, Korbin Alexander" userId="S::kac6684@psu.edu::aa1a81ea-a0e3-49e3-bab6-7286af7a3478" providerId="AD" clId="Web-{96292429-B2CE-44A5-9623-D5E13B3297E2}" dt="2023-04-12T22:57:16.613" v="647" actId="20577"/>
          <ac:spMkLst>
            <pc:docMk/>
            <pc:sldMk cId="6145265" sldId="284"/>
            <ac:spMk id="3" creationId="{22616ADF-3FBE-37CB-645D-2D4F39C4E0C5}"/>
          </ac:spMkLst>
        </pc:spChg>
      </pc:sldChg>
    </pc:docChg>
  </pc:docChgLst>
  <pc:docChgLst>
    <pc:chgData name="Glickman, Evan David" userId="S::edg5242@psu.edu::acb503bb-95cf-478f-9879-e9eada496577" providerId="AD" clId="Web-{2DF62B77-830A-45B9-84A2-ABF3668A21FD}"/>
    <pc:docChg chg="modSld">
      <pc:chgData name="Glickman, Evan David" userId="S::edg5242@psu.edu::acb503bb-95cf-478f-9879-e9eada496577" providerId="AD" clId="Web-{2DF62B77-830A-45B9-84A2-ABF3668A21FD}" dt="2023-04-10T15:59:43.178" v="102" actId="1076"/>
      <pc:docMkLst>
        <pc:docMk/>
      </pc:docMkLst>
      <pc:sldChg chg="addSp modSp">
        <pc:chgData name="Glickman, Evan David" userId="S::edg5242@psu.edu::acb503bb-95cf-478f-9879-e9eada496577" providerId="AD" clId="Web-{2DF62B77-830A-45B9-84A2-ABF3668A21FD}" dt="2023-04-10T15:59:43.178" v="102" actId="1076"/>
        <pc:sldMkLst>
          <pc:docMk/>
          <pc:sldMk cId="50784887" sldId="268"/>
        </pc:sldMkLst>
        <pc:picChg chg="add mod">
          <ac:chgData name="Glickman, Evan David" userId="S::edg5242@psu.edu::acb503bb-95cf-478f-9879-e9eada496577" providerId="AD" clId="Web-{2DF62B77-830A-45B9-84A2-ABF3668A21FD}" dt="2023-04-10T15:27:59.587" v="11" actId="1076"/>
          <ac:picMkLst>
            <pc:docMk/>
            <pc:sldMk cId="50784887" sldId="268"/>
            <ac:picMk id="4" creationId="{B2A30439-DBBE-7798-C773-2B1F4E9720BE}"/>
          </ac:picMkLst>
        </pc:picChg>
        <pc:picChg chg="add mod">
          <ac:chgData name="Glickman, Evan David" userId="S::edg5242@psu.edu::acb503bb-95cf-478f-9879-e9eada496577" providerId="AD" clId="Web-{2DF62B77-830A-45B9-84A2-ABF3668A21FD}" dt="2023-04-10T15:59:43.178" v="102" actId="1076"/>
          <ac:picMkLst>
            <pc:docMk/>
            <pc:sldMk cId="50784887" sldId="268"/>
            <ac:picMk id="5" creationId="{9E7B365F-4E63-F45A-5E9C-A794CD300529}"/>
          </ac:picMkLst>
        </pc:picChg>
      </pc:sldChg>
      <pc:sldChg chg="addSp delSp modSp">
        <pc:chgData name="Glickman, Evan David" userId="S::edg5242@psu.edu::acb503bb-95cf-478f-9879-e9eada496577" providerId="AD" clId="Web-{2DF62B77-830A-45B9-84A2-ABF3668A21FD}" dt="2023-04-10T15:59:22.818" v="98"/>
        <pc:sldMkLst>
          <pc:docMk/>
          <pc:sldMk cId="1497681838" sldId="269"/>
        </pc:sldMkLst>
        <pc:picChg chg="add mod">
          <ac:chgData name="Glickman, Evan David" userId="S::edg5242@psu.edu::acb503bb-95cf-478f-9879-e9eada496577" providerId="AD" clId="Web-{2DF62B77-830A-45B9-84A2-ABF3668A21FD}" dt="2023-04-10T15:30:33.965" v="13" actId="1076"/>
          <ac:picMkLst>
            <pc:docMk/>
            <pc:sldMk cId="1497681838" sldId="269"/>
            <ac:picMk id="4" creationId="{7F79FF7E-7F32-4B8A-E0DC-BE325045A7DF}"/>
          </ac:picMkLst>
        </pc:picChg>
        <pc:picChg chg="add del mod">
          <ac:chgData name="Glickman, Evan David" userId="S::edg5242@psu.edu::acb503bb-95cf-478f-9879-e9eada496577" providerId="AD" clId="Web-{2DF62B77-830A-45B9-84A2-ABF3668A21FD}" dt="2023-04-10T15:59:22.818" v="98"/>
          <ac:picMkLst>
            <pc:docMk/>
            <pc:sldMk cId="1497681838" sldId="269"/>
            <ac:picMk id="5" creationId="{4A1A49A8-DF3F-38F7-EE37-160C70F6A0CF}"/>
          </ac:picMkLst>
        </pc:picChg>
      </pc:sldChg>
      <pc:sldChg chg="addSp modSp">
        <pc:chgData name="Glickman, Evan David" userId="S::edg5242@psu.edu::acb503bb-95cf-478f-9879-e9eada496577" providerId="AD" clId="Web-{2DF62B77-830A-45B9-84A2-ABF3668A21FD}" dt="2023-04-10T15:42:38.966" v="55" actId="20577"/>
        <pc:sldMkLst>
          <pc:docMk/>
          <pc:sldMk cId="2387964581" sldId="270"/>
        </pc:sldMkLst>
        <pc:spChg chg="mod">
          <ac:chgData name="Glickman, Evan David" userId="S::edg5242@psu.edu::acb503bb-95cf-478f-9879-e9eada496577" providerId="AD" clId="Web-{2DF62B77-830A-45B9-84A2-ABF3668A21FD}" dt="2023-04-10T15:42:38.966" v="55" actId="20577"/>
          <ac:spMkLst>
            <pc:docMk/>
            <pc:sldMk cId="2387964581" sldId="270"/>
            <ac:spMk id="3" creationId="{71A6A6AF-9DF5-1959-C829-83BBC826C15D}"/>
          </ac:spMkLst>
        </pc:spChg>
        <pc:picChg chg="add mod">
          <ac:chgData name="Glickman, Evan David" userId="S::edg5242@psu.edu::acb503bb-95cf-478f-9879-e9eada496577" providerId="AD" clId="Web-{2DF62B77-830A-45B9-84A2-ABF3668A21FD}" dt="2023-04-10T15:20:13.466" v="9" actId="1076"/>
          <ac:picMkLst>
            <pc:docMk/>
            <pc:sldMk cId="2387964581" sldId="270"/>
            <ac:picMk id="4" creationId="{A12DC7C2-5E16-59ED-F246-6EA7818CA541}"/>
          </ac:picMkLst>
        </pc:picChg>
        <pc:picChg chg="add mod">
          <ac:chgData name="Glickman, Evan David" userId="S::edg5242@psu.edu::acb503bb-95cf-478f-9879-e9eada496577" providerId="AD" clId="Web-{2DF62B77-830A-45B9-84A2-ABF3668A21FD}" dt="2023-04-10T15:42:25.685" v="40" actId="1076"/>
          <ac:picMkLst>
            <pc:docMk/>
            <pc:sldMk cId="2387964581" sldId="270"/>
            <ac:picMk id="5" creationId="{0607DFE3-FA8F-09BE-E7A4-1E86B0980C1E}"/>
          </ac:picMkLst>
        </pc:picChg>
      </pc:sldChg>
      <pc:sldChg chg="addSp modSp">
        <pc:chgData name="Glickman, Evan David" userId="S::edg5242@psu.edu::acb503bb-95cf-478f-9879-e9eada496577" providerId="AD" clId="Web-{2DF62B77-830A-45B9-84A2-ABF3668A21FD}" dt="2023-04-10T15:51:25.604" v="86" actId="1076"/>
        <pc:sldMkLst>
          <pc:docMk/>
          <pc:sldMk cId="2601017835" sldId="271"/>
        </pc:sldMkLst>
        <pc:picChg chg="add mod">
          <ac:chgData name="Glickman, Evan David" userId="S::edg5242@psu.edu::acb503bb-95cf-478f-9879-e9eada496577" providerId="AD" clId="Web-{2DF62B77-830A-45B9-84A2-ABF3668A21FD}" dt="2023-04-10T15:34:09.236" v="15" actId="1076"/>
          <ac:picMkLst>
            <pc:docMk/>
            <pc:sldMk cId="2601017835" sldId="271"/>
            <ac:picMk id="4" creationId="{0ECCA350-E5E4-328D-923D-8E1C666CA91B}"/>
          </ac:picMkLst>
        </pc:picChg>
        <pc:picChg chg="add mod">
          <ac:chgData name="Glickman, Evan David" userId="S::edg5242@psu.edu::acb503bb-95cf-478f-9879-e9eada496577" providerId="AD" clId="Web-{2DF62B77-830A-45B9-84A2-ABF3668A21FD}" dt="2023-04-10T15:51:25.604" v="86" actId="1076"/>
          <ac:picMkLst>
            <pc:docMk/>
            <pc:sldMk cId="2601017835" sldId="271"/>
            <ac:picMk id="5" creationId="{37831C89-BD0D-D065-5980-DEBABC845ADB}"/>
          </ac:picMkLst>
        </pc:picChg>
      </pc:sldChg>
      <pc:sldChg chg="addSp modSp">
        <pc:chgData name="Glickman, Evan David" userId="S::edg5242@psu.edu::acb503bb-95cf-478f-9879-e9eada496577" providerId="AD" clId="Web-{2DF62B77-830A-45B9-84A2-ABF3668A21FD}" dt="2023-04-10T15:40:33.542" v="37" actId="1076"/>
        <pc:sldMkLst>
          <pc:docMk/>
          <pc:sldMk cId="920869148" sldId="272"/>
        </pc:sldMkLst>
        <pc:spChg chg="mod">
          <ac:chgData name="Glickman, Evan David" userId="S::edg5242@psu.edu::acb503bb-95cf-478f-9879-e9eada496577" providerId="AD" clId="Web-{2DF62B77-830A-45B9-84A2-ABF3668A21FD}" dt="2023-04-10T15:36:02.457" v="32" actId="20577"/>
          <ac:spMkLst>
            <pc:docMk/>
            <pc:sldMk cId="920869148" sldId="272"/>
            <ac:spMk id="3" creationId="{F0155F90-02B0-E864-B88F-7BB2B5C0CAA4}"/>
          </ac:spMkLst>
        </pc:spChg>
        <pc:picChg chg="add mod">
          <ac:chgData name="Glickman, Evan David" userId="S::edg5242@psu.edu::acb503bb-95cf-478f-9879-e9eada496577" providerId="AD" clId="Web-{2DF62B77-830A-45B9-84A2-ABF3668A21FD}" dt="2023-04-10T15:35:46.504" v="17" actId="1076"/>
          <ac:picMkLst>
            <pc:docMk/>
            <pc:sldMk cId="920869148" sldId="272"/>
            <ac:picMk id="4" creationId="{F6639C4E-CA39-F5E7-B6FD-43EEE6C96AD7}"/>
          </ac:picMkLst>
        </pc:picChg>
        <pc:picChg chg="add mod">
          <ac:chgData name="Glickman, Evan David" userId="S::edg5242@psu.edu::acb503bb-95cf-478f-9879-e9eada496577" providerId="AD" clId="Web-{2DF62B77-830A-45B9-84A2-ABF3668A21FD}" dt="2023-04-10T15:40:33.542" v="37" actId="1076"/>
          <ac:picMkLst>
            <pc:docMk/>
            <pc:sldMk cId="920869148" sldId="272"/>
            <ac:picMk id="5" creationId="{A8AA2005-082E-CF5F-6C97-B34804624E5C}"/>
          </ac:picMkLst>
        </pc:picChg>
      </pc:sldChg>
      <pc:sldChg chg="addSp modSp">
        <pc:chgData name="Glickman, Evan David" userId="S::edg5242@psu.edu::acb503bb-95cf-478f-9879-e9eada496577" providerId="AD" clId="Web-{2DF62B77-830A-45B9-84A2-ABF3668A21FD}" dt="2023-04-10T15:48:44.022" v="82" actId="20577"/>
        <pc:sldMkLst>
          <pc:docMk/>
          <pc:sldMk cId="3480439588" sldId="273"/>
        </pc:sldMkLst>
        <pc:spChg chg="mod">
          <ac:chgData name="Glickman, Evan David" userId="S::edg5242@psu.edu::acb503bb-95cf-478f-9879-e9eada496577" providerId="AD" clId="Web-{2DF62B77-830A-45B9-84A2-ABF3668A21FD}" dt="2023-04-10T15:48:44.022" v="82" actId="20577"/>
          <ac:spMkLst>
            <pc:docMk/>
            <pc:sldMk cId="3480439588" sldId="273"/>
            <ac:spMk id="3" creationId="{23B07B7E-FBF2-5E53-D659-D6249645B920}"/>
          </ac:spMkLst>
        </pc:spChg>
        <pc:picChg chg="add mod">
          <ac:chgData name="Glickman, Evan David" userId="S::edg5242@psu.edu::acb503bb-95cf-478f-9879-e9eada496577" providerId="AD" clId="Web-{2DF62B77-830A-45B9-84A2-ABF3668A21FD}" dt="2023-04-10T15:37:43.991" v="35" actId="14100"/>
          <ac:picMkLst>
            <pc:docMk/>
            <pc:sldMk cId="3480439588" sldId="273"/>
            <ac:picMk id="4" creationId="{A3BA2793-5284-F0EB-822F-84CF5CF3F464}"/>
          </ac:picMkLst>
        </pc:picChg>
        <pc:picChg chg="add mod">
          <ac:chgData name="Glickman, Evan David" userId="S::edg5242@psu.edu::acb503bb-95cf-478f-9879-e9eada496577" providerId="AD" clId="Web-{2DF62B77-830A-45B9-84A2-ABF3668A21FD}" dt="2023-04-10T15:47:25.489" v="66" actId="14100"/>
          <ac:picMkLst>
            <pc:docMk/>
            <pc:sldMk cId="3480439588" sldId="273"/>
            <ac:picMk id="5" creationId="{33204572-F97D-FDE3-FA23-D6548F4F210E}"/>
          </ac:picMkLst>
        </pc:picChg>
      </pc:sldChg>
      <pc:sldChg chg="addSp delSp modSp">
        <pc:chgData name="Glickman, Evan David" userId="S::edg5242@psu.edu::acb503bb-95cf-478f-9879-e9eada496577" providerId="AD" clId="Web-{2DF62B77-830A-45B9-84A2-ABF3668A21FD}" dt="2023-04-10T15:52:41.465" v="95" actId="1076"/>
        <pc:sldMkLst>
          <pc:docMk/>
          <pc:sldMk cId="94836526" sldId="274"/>
        </pc:sldMkLst>
        <pc:picChg chg="mod">
          <ac:chgData name="Glickman, Evan David" userId="S::edg5242@psu.edu::acb503bb-95cf-478f-9879-e9eada496577" providerId="AD" clId="Web-{2DF62B77-830A-45B9-84A2-ABF3668A21FD}" dt="2023-04-10T15:47:09.738" v="63" actId="1076"/>
          <ac:picMkLst>
            <pc:docMk/>
            <pc:sldMk cId="94836526" sldId="274"/>
            <ac:picMk id="4" creationId="{A100262C-76C0-40D9-2ADB-CAE0470D43CA}"/>
          </ac:picMkLst>
        </pc:picChg>
        <pc:picChg chg="add del mod">
          <ac:chgData name="Glickman, Evan David" userId="S::edg5242@psu.edu::acb503bb-95cf-478f-9879-e9eada496577" providerId="AD" clId="Web-{2DF62B77-830A-45B9-84A2-ABF3668A21FD}" dt="2023-04-10T15:47:06.442" v="62"/>
          <ac:picMkLst>
            <pc:docMk/>
            <pc:sldMk cId="94836526" sldId="274"/>
            <ac:picMk id="5" creationId="{3FE84091-A38A-2D36-E86A-8405FF63EC87}"/>
          </ac:picMkLst>
        </pc:picChg>
        <pc:picChg chg="add mod modCrop">
          <ac:chgData name="Glickman, Evan David" userId="S::edg5242@psu.edu::acb503bb-95cf-478f-9879-e9eada496577" providerId="AD" clId="Web-{2DF62B77-830A-45B9-84A2-ABF3668A21FD}" dt="2023-04-10T15:52:41.465" v="95" actId="1076"/>
          <ac:picMkLst>
            <pc:docMk/>
            <pc:sldMk cId="94836526" sldId="274"/>
            <ac:picMk id="6" creationId="{52228BC9-E348-E48B-50F4-2B03782498DC}"/>
          </ac:picMkLst>
        </pc:picChg>
      </pc:sldChg>
    </pc:docChg>
  </pc:docChgLst>
  <pc:docChgLst>
    <pc:chgData name="Glickman, Evan David" userId="S::edg5242@psu.edu::acb503bb-95cf-478f-9879-e9eada496577" providerId="AD" clId="Web-{F10D7DA7-B49A-45E4-B0AF-C1775B1F1851}"/>
    <pc:docChg chg="addSld modSld sldOrd">
      <pc:chgData name="Glickman, Evan David" userId="S::edg5242@psu.edu::acb503bb-95cf-478f-9879-e9eada496577" providerId="AD" clId="Web-{F10D7DA7-B49A-45E4-B0AF-C1775B1F1851}" dt="2023-04-08T23:29:30.415" v="1181" actId="20577"/>
      <pc:docMkLst>
        <pc:docMk/>
      </pc:docMkLst>
      <pc:sldChg chg="modSp new ord">
        <pc:chgData name="Glickman, Evan David" userId="S::edg5242@psu.edu::acb503bb-95cf-478f-9879-e9eada496577" providerId="AD" clId="Web-{F10D7DA7-B49A-45E4-B0AF-C1775B1F1851}" dt="2023-04-08T22:53:10.328" v="39" actId="20577"/>
        <pc:sldMkLst>
          <pc:docMk/>
          <pc:sldMk cId="50784887" sldId="268"/>
        </pc:sldMkLst>
        <pc:spChg chg="mod">
          <ac:chgData name="Glickman, Evan David" userId="S::edg5242@psu.edu::acb503bb-95cf-478f-9879-e9eada496577" providerId="AD" clId="Web-{F10D7DA7-B49A-45E4-B0AF-C1775B1F1851}" dt="2023-04-08T22:51:55.825" v="9" actId="20577"/>
          <ac:spMkLst>
            <pc:docMk/>
            <pc:sldMk cId="50784887" sldId="268"/>
            <ac:spMk id="2" creationId="{83E7D156-DB93-1698-32E5-4A56A5D325A3}"/>
          </ac:spMkLst>
        </pc:spChg>
        <pc:spChg chg="mod">
          <ac:chgData name="Glickman, Evan David" userId="S::edg5242@psu.edu::acb503bb-95cf-478f-9879-e9eada496577" providerId="AD" clId="Web-{F10D7DA7-B49A-45E4-B0AF-C1775B1F1851}" dt="2023-04-08T22:53:10.328" v="39" actId="20577"/>
          <ac:spMkLst>
            <pc:docMk/>
            <pc:sldMk cId="50784887" sldId="268"/>
            <ac:spMk id="3" creationId="{078F4A0D-2C7A-5C64-15B9-082AF79C2BD3}"/>
          </ac:spMkLst>
        </pc:spChg>
      </pc:sldChg>
      <pc:sldChg chg="modSp new ord">
        <pc:chgData name="Glickman, Evan David" userId="S::edg5242@psu.edu::acb503bb-95cf-478f-9879-e9eada496577" providerId="AD" clId="Web-{F10D7DA7-B49A-45E4-B0AF-C1775B1F1851}" dt="2023-04-08T23:20:45.882" v="1163" actId="20577"/>
        <pc:sldMkLst>
          <pc:docMk/>
          <pc:sldMk cId="1497681838" sldId="269"/>
        </pc:sldMkLst>
        <pc:spChg chg="mod">
          <ac:chgData name="Glickman, Evan David" userId="S::edg5242@psu.edu::acb503bb-95cf-478f-9879-e9eada496577" providerId="AD" clId="Web-{F10D7DA7-B49A-45E4-B0AF-C1775B1F1851}" dt="2023-04-08T22:53:32.406" v="44" actId="20577"/>
          <ac:spMkLst>
            <pc:docMk/>
            <pc:sldMk cId="1497681838" sldId="269"/>
            <ac:spMk id="2" creationId="{CFB62D15-3CD7-0BBC-A107-EEA468696008}"/>
          </ac:spMkLst>
        </pc:spChg>
        <pc:spChg chg="mod">
          <ac:chgData name="Glickman, Evan David" userId="S::edg5242@psu.edu::acb503bb-95cf-478f-9879-e9eada496577" providerId="AD" clId="Web-{F10D7DA7-B49A-45E4-B0AF-C1775B1F1851}" dt="2023-04-08T23:20:45.882" v="1163" actId="20577"/>
          <ac:spMkLst>
            <pc:docMk/>
            <pc:sldMk cId="1497681838" sldId="269"/>
            <ac:spMk id="3" creationId="{42F022BC-9E4E-3FE8-8160-1F91E4CE0947}"/>
          </ac:spMkLst>
        </pc:spChg>
      </pc:sldChg>
      <pc:sldChg chg="addSp delSp modSp new">
        <pc:chgData name="Glickman, Evan David" userId="S::edg5242@psu.edu::acb503bb-95cf-478f-9879-e9eada496577" providerId="AD" clId="Web-{F10D7DA7-B49A-45E4-B0AF-C1775B1F1851}" dt="2023-04-08T23:19:53.052" v="1160" actId="20577"/>
        <pc:sldMkLst>
          <pc:docMk/>
          <pc:sldMk cId="2387964581" sldId="270"/>
        </pc:sldMkLst>
        <pc:spChg chg="mod">
          <ac:chgData name="Glickman, Evan David" userId="S::edg5242@psu.edu::acb503bb-95cf-478f-9879-e9eada496577" providerId="AD" clId="Web-{F10D7DA7-B49A-45E4-B0AF-C1775B1F1851}" dt="2023-04-08T22:58:08.181" v="216" actId="20577"/>
          <ac:spMkLst>
            <pc:docMk/>
            <pc:sldMk cId="2387964581" sldId="270"/>
            <ac:spMk id="2" creationId="{52D8EAA9-818C-8117-AE50-E1ABD07A8490}"/>
          </ac:spMkLst>
        </pc:spChg>
        <pc:spChg chg="add del mod">
          <ac:chgData name="Glickman, Evan David" userId="S::edg5242@psu.edu::acb503bb-95cf-478f-9879-e9eada496577" providerId="AD" clId="Web-{F10D7DA7-B49A-45E4-B0AF-C1775B1F1851}" dt="2023-04-08T23:19:53.052" v="1160" actId="20577"/>
          <ac:spMkLst>
            <pc:docMk/>
            <pc:sldMk cId="2387964581" sldId="270"/>
            <ac:spMk id="3" creationId="{71A6A6AF-9DF5-1959-C829-83BBC826C15D}"/>
          </ac:spMkLst>
        </pc:spChg>
        <pc:spChg chg="add del mod">
          <ac:chgData name="Glickman, Evan David" userId="S::edg5242@psu.edu::acb503bb-95cf-478f-9879-e9eada496577" providerId="AD" clId="Web-{F10D7DA7-B49A-45E4-B0AF-C1775B1F1851}" dt="2023-04-08T22:57:59.353" v="212"/>
          <ac:spMkLst>
            <pc:docMk/>
            <pc:sldMk cId="2387964581" sldId="270"/>
            <ac:spMk id="5" creationId="{9EC3F347-F728-1232-E3E3-042F90AC7FD2}"/>
          </ac:spMkLst>
        </pc:spChg>
        <pc:picChg chg="add del mod">
          <ac:chgData name="Glickman, Evan David" userId="S::edg5242@psu.edu::acb503bb-95cf-478f-9879-e9eada496577" providerId="AD" clId="Web-{F10D7DA7-B49A-45E4-B0AF-C1775B1F1851}" dt="2023-04-08T23:18:36.518" v="1131"/>
          <ac:picMkLst>
            <pc:docMk/>
            <pc:sldMk cId="2387964581" sldId="270"/>
            <ac:picMk id="6" creationId="{6BF309A9-A988-35D3-7105-6B04B3E0B726}"/>
          </ac:picMkLst>
        </pc:picChg>
      </pc:sldChg>
      <pc:sldChg chg="modSp new">
        <pc:chgData name="Glickman, Evan David" userId="S::edg5242@psu.edu::acb503bb-95cf-478f-9879-e9eada496577" providerId="AD" clId="Web-{F10D7DA7-B49A-45E4-B0AF-C1775B1F1851}" dt="2023-04-08T23:22:57.730" v="1171" actId="20577"/>
        <pc:sldMkLst>
          <pc:docMk/>
          <pc:sldMk cId="2601017835" sldId="271"/>
        </pc:sldMkLst>
        <pc:spChg chg="mod">
          <ac:chgData name="Glickman, Evan David" userId="S::edg5242@psu.edu::acb503bb-95cf-478f-9879-e9eada496577" providerId="AD" clId="Web-{F10D7DA7-B49A-45E4-B0AF-C1775B1F1851}" dt="2023-04-08T23:22:16.666" v="1166" actId="20577"/>
          <ac:spMkLst>
            <pc:docMk/>
            <pc:sldMk cId="2601017835" sldId="271"/>
            <ac:spMk id="2" creationId="{9E087B51-25F7-EC64-2465-D19828C1E30C}"/>
          </ac:spMkLst>
        </pc:spChg>
        <pc:spChg chg="mod">
          <ac:chgData name="Glickman, Evan David" userId="S::edg5242@psu.edu::acb503bb-95cf-478f-9879-e9eada496577" providerId="AD" clId="Web-{F10D7DA7-B49A-45E4-B0AF-C1775B1F1851}" dt="2023-04-08T23:22:57.730" v="1171" actId="20577"/>
          <ac:spMkLst>
            <pc:docMk/>
            <pc:sldMk cId="2601017835" sldId="271"/>
            <ac:spMk id="3" creationId="{22616ADF-3FBE-37CB-645D-2D4F39C4E0C5}"/>
          </ac:spMkLst>
        </pc:spChg>
      </pc:sldChg>
      <pc:sldChg chg="modSp new">
        <pc:chgData name="Glickman, Evan David" userId="S::edg5242@psu.edu::acb503bb-95cf-478f-9879-e9eada496577" providerId="AD" clId="Web-{F10D7DA7-B49A-45E4-B0AF-C1775B1F1851}" dt="2023-04-08T23:07:31.309" v="826" actId="20577"/>
        <pc:sldMkLst>
          <pc:docMk/>
          <pc:sldMk cId="920869148" sldId="272"/>
        </pc:sldMkLst>
        <pc:spChg chg="mod">
          <ac:chgData name="Glickman, Evan David" userId="S::edg5242@psu.edu::acb503bb-95cf-478f-9879-e9eada496577" providerId="AD" clId="Web-{F10D7DA7-B49A-45E4-B0AF-C1775B1F1851}" dt="2023-04-08T23:05:13.773" v="676" actId="20577"/>
          <ac:spMkLst>
            <pc:docMk/>
            <pc:sldMk cId="920869148" sldId="272"/>
            <ac:spMk id="2" creationId="{6453FADD-D48A-22D2-C919-C7134CB0F65C}"/>
          </ac:spMkLst>
        </pc:spChg>
        <pc:spChg chg="mod">
          <ac:chgData name="Glickman, Evan David" userId="S::edg5242@psu.edu::acb503bb-95cf-478f-9879-e9eada496577" providerId="AD" clId="Web-{F10D7DA7-B49A-45E4-B0AF-C1775B1F1851}" dt="2023-04-08T23:07:31.309" v="826" actId="20577"/>
          <ac:spMkLst>
            <pc:docMk/>
            <pc:sldMk cId="920869148" sldId="272"/>
            <ac:spMk id="3" creationId="{F0155F90-02B0-E864-B88F-7BB2B5C0CAA4}"/>
          </ac:spMkLst>
        </pc:spChg>
      </pc:sldChg>
      <pc:sldChg chg="modSp new">
        <pc:chgData name="Glickman, Evan David" userId="S::edg5242@psu.edu::acb503bb-95cf-478f-9879-e9eada496577" providerId="AD" clId="Web-{F10D7DA7-B49A-45E4-B0AF-C1775B1F1851}" dt="2023-04-08T23:09:43.657" v="913" actId="20577"/>
        <pc:sldMkLst>
          <pc:docMk/>
          <pc:sldMk cId="3480439588" sldId="273"/>
        </pc:sldMkLst>
        <pc:spChg chg="mod">
          <ac:chgData name="Glickman, Evan David" userId="S::edg5242@psu.edu::acb503bb-95cf-478f-9879-e9eada496577" providerId="AD" clId="Web-{F10D7DA7-B49A-45E4-B0AF-C1775B1F1851}" dt="2023-04-08T23:07:36.153" v="827" actId="20577"/>
          <ac:spMkLst>
            <pc:docMk/>
            <pc:sldMk cId="3480439588" sldId="273"/>
            <ac:spMk id="2" creationId="{87283D97-B3F1-3AA1-75A5-0FBA0DF7CF5B}"/>
          </ac:spMkLst>
        </pc:spChg>
        <pc:spChg chg="mod">
          <ac:chgData name="Glickman, Evan David" userId="S::edg5242@psu.edu::acb503bb-95cf-478f-9879-e9eada496577" providerId="AD" clId="Web-{F10D7DA7-B49A-45E4-B0AF-C1775B1F1851}" dt="2023-04-08T23:09:43.657" v="913" actId="20577"/>
          <ac:spMkLst>
            <pc:docMk/>
            <pc:sldMk cId="3480439588" sldId="273"/>
            <ac:spMk id="3" creationId="{23B07B7E-FBF2-5E53-D659-D6249645B920}"/>
          </ac:spMkLst>
        </pc:spChg>
      </pc:sldChg>
      <pc:sldChg chg="addSp modSp new">
        <pc:chgData name="Glickman, Evan David" userId="S::edg5242@psu.edu::acb503bb-95cf-478f-9879-e9eada496577" providerId="AD" clId="Web-{F10D7DA7-B49A-45E4-B0AF-C1775B1F1851}" dt="2023-04-08T23:29:30.415" v="1181" actId="20577"/>
        <pc:sldMkLst>
          <pc:docMk/>
          <pc:sldMk cId="94836526" sldId="274"/>
        </pc:sldMkLst>
        <pc:spChg chg="mod">
          <ac:chgData name="Glickman, Evan David" userId="S::edg5242@psu.edu::acb503bb-95cf-478f-9879-e9eada496577" providerId="AD" clId="Web-{F10D7DA7-B49A-45E4-B0AF-C1775B1F1851}" dt="2023-04-08T23:09:53.173" v="924" actId="20577"/>
          <ac:spMkLst>
            <pc:docMk/>
            <pc:sldMk cId="94836526" sldId="274"/>
            <ac:spMk id="2" creationId="{79380BB1-CD56-8AD6-1624-804339BD8D04}"/>
          </ac:spMkLst>
        </pc:spChg>
        <pc:spChg chg="mod">
          <ac:chgData name="Glickman, Evan David" userId="S::edg5242@psu.edu::acb503bb-95cf-478f-9879-e9eada496577" providerId="AD" clId="Web-{F10D7DA7-B49A-45E4-B0AF-C1775B1F1851}" dt="2023-04-08T23:29:30.415" v="1181" actId="20577"/>
          <ac:spMkLst>
            <pc:docMk/>
            <pc:sldMk cId="94836526" sldId="274"/>
            <ac:spMk id="3" creationId="{79694C23-A589-862B-99A1-A2F7BCA1FFFE}"/>
          </ac:spMkLst>
        </pc:spChg>
        <pc:picChg chg="add mod">
          <ac:chgData name="Glickman, Evan David" userId="S::edg5242@psu.edu::acb503bb-95cf-478f-9879-e9eada496577" providerId="AD" clId="Web-{F10D7DA7-B49A-45E4-B0AF-C1775B1F1851}" dt="2023-04-08T23:15:21.871" v="1119" actId="1076"/>
          <ac:picMkLst>
            <pc:docMk/>
            <pc:sldMk cId="94836526" sldId="274"/>
            <ac:picMk id="4" creationId="{A100262C-76C0-40D9-2ADB-CAE0470D43CA}"/>
          </ac:picMkLst>
        </pc:picChg>
      </pc:sldChg>
    </pc:docChg>
  </pc:docChgLst>
  <pc:docChgLst>
    <pc:chgData name="Fox, Jenna Elizabeth" userId="S::jef5600@psu.edu::9fa38525-ec20-451f-b9c6-051aade207ad" providerId="AD" clId="Web-{97303B4E-0671-8836-BE3F-BD6EE05047D8}"/>
    <pc:docChg chg="addSld modSld sldOrd">
      <pc:chgData name="Fox, Jenna Elizabeth" userId="S::jef5600@psu.edu::9fa38525-ec20-451f-b9c6-051aade207ad" providerId="AD" clId="Web-{97303B4E-0671-8836-BE3F-BD6EE05047D8}" dt="2023-04-19T01:36:28.655" v="522" actId="20577"/>
      <pc:docMkLst>
        <pc:docMk/>
      </pc:docMkLst>
      <pc:sldChg chg="modSp">
        <pc:chgData name="Fox, Jenna Elizabeth" userId="S::jef5600@psu.edu::9fa38525-ec20-451f-b9c6-051aade207ad" providerId="AD" clId="Web-{97303B4E-0671-8836-BE3F-BD6EE05047D8}" dt="2023-04-19T01:18:09.571" v="15" actId="20577"/>
        <pc:sldMkLst>
          <pc:docMk/>
          <pc:sldMk cId="2930822489" sldId="279"/>
        </pc:sldMkLst>
        <pc:spChg chg="mod">
          <ac:chgData name="Fox, Jenna Elizabeth" userId="S::jef5600@psu.edu::9fa38525-ec20-451f-b9c6-051aade207ad" providerId="AD" clId="Web-{97303B4E-0671-8836-BE3F-BD6EE05047D8}" dt="2023-04-19T01:18:09.571" v="15" actId="20577"/>
          <ac:spMkLst>
            <pc:docMk/>
            <pc:sldMk cId="2930822489" sldId="279"/>
            <ac:spMk id="3" creationId="{2DFD5D23-5896-3F93-82C7-249EB322D47B}"/>
          </ac:spMkLst>
        </pc:spChg>
      </pc:sldChg>
      <pc:sldChg chg="addSp modSp ord">
        <pc:chgData name="Fox, Jenna Elizabeth" userId="S::jef5600@psu.edu::9fa38525-ec20-451f-b9c6-051aade207ad" providerId="AD" clId="Web-{97303B4E-0671-8836-BE3F-BD6EE05047D8}" dt="2023-04-19T01:28:23.686" v="367" actId="1076"/>
        <pc:sldMkLst>
          <pc:docMk/>
          <pc:sldMk cId="2563935776" sldId="280"/>
        </pc:sldMkLst>
        <pc:spChg chg="mod">
          <ac:chgData name="Fox, Jenna Elizabeth" userId="S::jef5600@psu.edu::9fa38525-ec20-451f-b9c6-051aade207ad" providerId="AD" clId="Web-{97303B4E-0671-8836-BE3F-BD6EE05047D8}" dt="2023-04-19T01:23:24.176" v="246" actId="20577"/>
          <ac:spMkLst>
            <pc:docMk/>
            <pc:sldMk cId="2563935776" sldId="280"/>
            <ac:spMk id="2" creationId="{BA599314-0071-D4BB-ABA9-8AC9BDC94F5D}"/>
          </ac:spMkLst>
        </pc:spChg>
        <pc:spChg chg="mod">
          <ac:chgData name="Fox, Jenna Elizabeth" userId="S::jef5600@psu.edu::9fa38525-ec20-451f-b9c6-051aade207ad" providerId="AD" clId="Web-{97303B4E-0671-8836-BE3F-BD6EE05047D8}" dt="2023-04-19T01:28:17.639" v="365" actId="20577"/>
          <ac:spMkLst>
            <pc:docMk/>
            <pc:sldMk cId="2563935776" sldId="280"/>
            <ac:spMk id="3" creationId="{99AE21C7-35F0-ADF2-6EBB-3E64C2650E12}"/>
          </ac:spMkLst>
        </pc:spChg>
        <pc:picChg chg="add mod">
          <ac:chgData name="Fox, Jenna Elizabeth" userId="S::jef5600@psu.edu::9fa38525-ec20-451f-b9c6-051aade207ad" providerId="AD" clId="Web-{97303B4E-0671-8836-BE3F-BD6EE05047D8}" dt="2023-04-19T01:28:23.686" v="367" actId="1076"/>
          <ac:picMkLst>
            <pc:docMk/>
            <pc:sldMk cId="2563935776" sldId="280"/>
            <ac:picMk id="4" creationId="{767D0CFF-3C00-3AB2-A805-B0B737CC404B}"/>
          </ac:picMkLst>
        </pc:picChg>
      </pc:sldChg>
      <pc:sldChg chg="modSp">
        <pc:chgData name="Fox, Jenna Elizabeth" userId="S::jef5600@psu.edu::9fa38525-ec20-451f-b9c6-051aade207ad" providerId="AD" clId="Web-{97303B4E-0671-8836-BE3F-BD6EE05047D8}" dt="2023-04-19T01:28:56.625" v="374" actId="20577"/>
        <pc:sldMkLst>
          <pc:docMk/>
          <pc:sldMk cId="3637416340" sldId="285"/>
        </pc:sldMkLst>
        <pc:spChg chg="mod">
          <ac:chgData name="Fox, Jenna Elizabeth" userId="S::jef5600@psu.edu::9fa38525-ec20-451f-b9c6-051aade207ad" providerId="AD" clId="Web-{97303B4E-0671-8836-BE3F-BD6EE05047D8}" dt="2023-04-19T01:28:56.625" v="374" actId="20577"/>
          <ac:spMkLst>
            <pc:docMk/>
            <pc:sldMk cId="3637416340" sldId="285"/>
            <ac:spMk id="3" creationId="{BDCE647E-5CF4-14B0-D1BA-F7DC047E7049}"/>
          </ac:spMkLst>
        </pc:spChg>
      </pc:sldChg>
      <pc:sldChg chg="addSp delSp modSp">
        <pc:chgData name="Fox, Jenna Elizabeth" userId="S::jef5600@psu.edu::9fa38525-ec20-451f-b9c6-051aade207ad" providerId="AD" clId="Web-{97303B4E-0671-8836-BE3F-BD6EE05047D8}" dt="2023-04-19T01:35:02.496" v="496" actId="14100"/>
        <pc:sldMkLst>
          <pc:docMk/>
          <pc:sldMk cId="1293653862" sldId="289"/>
        </pc:sldMkLst>
        <pc:spChg chg="mod">
          <ac:chgData name="Fox, Jenna Elizabeth" userId="S::jef5600@psu.edu::9fa38525-ec20-451f-b9c6-051aade207ad" providerId="AD" clId="Web-{97303B4E-0671-8836-BE3F-BD6EE05047D8}" dt="2023-04-19T01:31:16.223" v="487" actId="20577"/>
          <ac:spMkLst>
            <pc:docMk/>
            <pc:sldMk cId="1293653862" sldId="289"/>
            <ac:spMk id="3" creationId="{02719B05-4F63-6C85-084C-A273254833D0}"/>
          </ac:spMkLst>
        </pc:spChg>
        <pc:picChg chg="add del mod">
          <ac:chgData name="Fox, Jenna Elizabeth" userId="S::jef5600@psu.edu::9fa38525-ec20-451f-b9c6-051aade207ad" providerId="AD" clId="Web-{97303B4E-0671-8836-BE3F-BD6EE05047D8}" dt="2023-04-19T01:32:25.444" v="490"/>
          <ac:picMkLst>
            <pc:docMk/>
            <pc:sldMk cId="1293653862" sldId="289"/>
            <ac:picMk id="4" creationId="{D2799166-A315-0C79-43F7-B7A9C2705D79}"/>
          </ac:picMkLst>
        </pc:picChg>
        <pc:picChg chg="add mod">
          <ac:chgData name="Fox, Jenna Elizabeth" userId="S::jef5600@psu.edu::9fa38525-ec20-451f-b9c6-051aade207ad" providerId="AD" clId="Web-{97303B4E-0671-8836-BE3F-BD6EE05047D8}" dt="2023-04-19T01:35:02.496" v="496" actId="14100"/>
          <ac:picMkLst>
            <pc:docMk/>
            <pc:sldMk cId="1293653862" sldId="289"/>
            <ac:picMk id="5" creationId="{8B86C8F2-31AD-0006-AA3F-3F540E516E4E}"/>
          </ac:picMkLst>
        </pc:picChg>
      </pc:sldChg>
      <pc:sldChg chg="addSp modSp">
        <pc:chgData name="Fox, Jenna Elizabeth" userId="S::jef5600@psu.edu::9fa38525-ec20-451f-b9c6-051aade207ad" providerId="AD" clId="Web-{97303B4E-0671-8836-BE3F-BD6EE05047D8}" dt="2023-04-19T01:32:41.398" v="493" actId="14100"/>
        <pc:sldMkLst>
          <pc:docMk/>
          <pc:sldMk cId="3810575026" sldId="290"/>
        </pc:sldMkLst>
        <pc:picChg chg="add mod">
          <ac:chgData name="Fox, Jenna Elizabeth" userId="S::jef5600@psu.edu::9fa38525-ec20-451f-b9c6-051aade207ad" providerId="AD" clId="Web-{97303B4E-0671-8836-BE3F-BD6EE05047D8}" dt="2023-04-19T01:32:41.398" v="493" actId="14100"/>
          <ac:picMkLst>
            <pc:docMk/>
            <pc:sldMk cId="3810575026" sldId="290"/>
            <ac:picMk id="4" creationId="{3E1E57EE-F607-09D7-7E39-8EA4174E7AB9}"/>
          </ac:picMkLst>
        </pc:picChg>
      </pc:sldChg>
      <pc:sldChg chg="addSp modSp new">
        <pc:chgData name="Fox, Jenna Elizabeth" userId="S::jef5600@psu.edu::9fa38525-ec20-451f-b9c6-051aade207ad" providerId="AD" clId="Web-{97303B4E-0671-8836-BE3F-BD6EE05047D8}" dt="2023-04-19T01:36:28.655" v="522" actId="20577"/>
        <pc:sldMkLst>
          <pc:docMk/>
          <pc:sldMk cId="1830502316" sldId="298"/>
        </pc:sldMkLst>
        <pc:spChg chg="mod">
          <ac:chgData name="Fox, Jenna Elizabeth" userId="S::jef5600@psu.edu::9fa38525-ec20-451f-b9c6-051aade207ad" providerId="AD" clId="Web-{97303B4E-0671-8836-BE3F-BD6EE05047D8}" dt="2023-04-19T01:23:12.472" v="244" actId="20577"/>
          <ac:spMkLst>
            <pc:docMk/>
            <pc:sldMk cId="1830502316" sldId="298"/>
            <ac:spMk id="2" creationId="{E6A7145E-CD62-9744-F58A-58452B9F7514}"/>
          </ac:spMkLst>
        </pc:spChg>
        <pc:spChg chg="mod">
          <ac:chgData name="Fox, Jenna Elizabeth" userId="S::jef5600@psu.edu::9fa38525-ec20-451f-b9c6-051aade207ad" providerId="AD" clId="Web-{97303B4E-0671-8836-BE3F-BD6EE05047D8}" dt="2023-04-19T01:36:28.655" v="522" actId="20577"/>
          <ac:spMkLst>
            <pc:docMk/>
            <pc:sldMk cId="1830502316" sldId="298"/>
            <ac:spMk id="3" creationId="{F7C598BB-4457-B0DB-9AB7-EDD6E6B51D7C}"/>
          </ac:spMkLst>
        </pc:spChg>
        <pc:picChg chg="add mod modCrop">
          <ac:chgData name="Fox, Jenna Elizabeth" userId="S::jef5600@psu.edu::9fa38525-ec20-451f-b9c6-051aade207ad" providerId="AD" clId="Web-{97303B4E-0671-8836-BE3F-BD6EE05047D8}" dt="2023-04-19T01:21:53.516" v="189" actId="14100"/>
          <ac:picMkLst>
            <pc:docMk/>
            <pc:sldMk cId="1830502316" sldId="298"/>
            <ac:picMk id="4" creationId="{BD7EF929-06A4-5F58-EF32-58AB3F83AC20}"/>
          </ac:picMkLst>
        </pc:picChg>
      </pc:sldChg>
    </pc:docChg>
  </pc:docChgLst>
  <pc:docChgLst>
    <pc:chgData name="Geyer, Liam Frederick" userId="S::lfg5289@psu.edu::45348dc7-3a6a-4a54-b98d-87021b42e942" providerId="AD" clId="Web-{08CB160B-5C99-F182-F2D7-AD2EE6286C4A}"/>
    <pc:docChg chg="addSld delSld modSld sldOrd">
      <pc:chgData name="Geyer, Liam Frederick" userId="S::lfg5289@psu.edu::45348dc7-3a6a-4a54-b98d-87021b42e942" providerId="AD" clId="Web-{08CB160B-5C99-F182-F2D7-AD2EE6286C4A}" dt="2023-04-07T23:10:40.852" v="513" actId="20577"/>
      <pc:docMkLst>
        <pc:docMk/>
      </pc:docMkLst>
      <pc:sldChg chg="addSp modSp">
        <pc:chgData name="Geyer, Liam Frederick" userId="S::lfg5289@psu.edu::45348dc7-3a6a-4a54-b98d-87021b42e942" providerId="AD" clId="Web-{08CB160B-5C99-F182-F2D7-AD2EE6286C4A}" dt="2023-04-07T22:32:32.804" v="350" actId="1076"/>
        <pc:sldMkLst>
          <pc:docMk/>
          <pc:sldMk cId="0" sldId="257"/>
        </pc:sldMkLst>
        <pc:spChg chg="mod">
          <ac:chgData name="Geyer, Liam Frederick" userId="S::lfg5289@psu.edu::45348dc7-3a6a-4a54-b98d-87021b42e942" providerId="AD" clId="Web-{08CB160B-5C99-F182-F2D7-AD2EE6286C4A}" dt="2023-04-07T22:29:51.753" v="346" actId="20577"/>
          <ac:spMkLst>
            <pc:docMk/>
            <pc:sldMk cId="0" sldId="257"/>
            <ac:spMk id="225" creationId="{00000000-0000-0000-0000-000000000000}"/>
          </ac:spMkLst>
        </pc:spChg>
        <pc:picChg chg="add mod">
          <ac:chgData name="Geyer, Liam Frederick" userId="S::lfg5289@psu.edu::45348dc7-3a6a-4a54-b98d-87021b42e942" providerId="AD" clId="Web-{08CB160B-5C99-F182-F2D7-AD2EE6286C4A}" dt="2023-04-07T22:32:32.804" v="350" actId="1076"/>
          <ac:picMkLst>
            <pc:docMk/>
            <pc:sldMk cId="0" sldId="257"/>
            <ac:picMk id="2" creationId="{9C031135-4F98-ED6D-988F-F523D13BCE8B}"/>
          </ac:picMkLst>
        </pc:picChg>
      </pc:sldChg>
      <pc:sldChg chg="modSp">
        <pc:chgData name="Geyer, Liam Frederick" userId="S::lfg5289@psu.edu::45348dc7-3a6a-4a54-b98d-87021b42e942" providerId="AD" clId="Web-{08CB160B-5C99-F182-F2D7-AD2EE6286C4A}" dt="2023-04-07T22:20:38.001" v="37" actId="20577"/>
        <pc:sldMkLst>
          <pc:docMk/>
          <pc:sldMk cId="0" sldId="258"/>
        </pc:sldMkLst>
        <pc:spChg chg="mod">
          <ac:chgData name="Geyer, Liam Frederick" userId="S::lfg5289@psu.edu::45348dc7-3a6a-4a54-b98d-87021b42e942" providerId="AD" clId="Web-{08CB160B-5C99-F182-F2D7-AD2EE6286C4A}" dt="2023-04-07T22:20:38.001" v="37" actId="20577"/>
          <ac:spMkLst>
            <pc:docMk/>
            <pc:sldMk cId="0" sldId="258"/>
            <ac:spMk id="231" creationId="{00000000-0000-0000-0000-000000000000}"/>
          </ac:spMkLst>
        </pc:spChg>
      </pc:sldChg>
      <pc:sldChg chg="del">
        <pc:chgData name="Geyer, Liam Frederick" userId="S::lfg5289@psu.edu::45348dc7-3a6a-4a54-b98d-87021b42e942" providerId="AD" clId="Web-{08CB160B-5C99-F182-F2D7-AD2EE6286C4A}" dt="2023-04-07T22:19:49.484" v="0"/>
        <pc:sldMkLst>
          <pc:docMk/>
          <pc:sldMk cId="520885862" sldId="259"/>
        </pc:sldMkLst>
        <pc:spChg chg="mod">
          <ac:chgData name="Geyer, Liam Frederick" userId="S::lfg5289@psu.edu::45348dc7-3a6a-4a54-b98d-87021b42e942" providerId="AD" clId="Web-{08CB160B-5C99-F182-F2D7-AD2EE6286C4A}" dt="2023-04-07T22:27:24.874" v="333" actId="20577"/>
          <ac:spMkLst>
            <pc:docMk/>
            <pc:sldMk cId="520885862" sldId="259"/>
            <ac:spMk id="2" creationId="{AA13F5B7-69D1-EDBC-60E3-3759877B0AC5}"/>
          </ac:spMkLst>
        </pc:spChg>
        <pc:spChg chg="mod">
          <ac:chgData name="Geyer, Liam Frederick" userId="S::lfg5289@psu.edu::45348dc7-3a6a-4a54-b98d-87021b42e942" providerId="AD" clId="Web-{08CB160B-5C99-F182-F2D7-AD2EE6286C4A}" dt="2023-04-07T22:21:01.174" v="52" actId="20577"/>
          <ac:spMkLst>
            <pc:docMk/>
            <pc:sldMk cId="520885862" sldId="259"/>
            <ac:spMk id="3" creationId="{F2BE5003-A096-45DA-AAD5-8CD5AF36C669}"/>
          </ac:spMkLst>
        </pc:spChg>
      </pc:sldChg>
      <pc:sldChg chg="del">
        <pc:chgData name="Geyer, Liam Frederick" userId="S::lfg5289@psu.edu::45348dc7-3a6a-4a54-b98d-87021b42e942" providerId="AD" clId="Web-{08CB160B-5C99-F182-F2D7-AD2EE6286C4A}" dt="2023-04-07T22:19:51.359" v="1"/>
        <pc:sldMkLst>
          <pc:docMk/>
          <pc:sldMk cId="3661509671" sldId="260"/>
        </pc:sldMkLst>
        <pc:spChg chg="mod">
          <ac:chgData name="Geyer, Liam Frederick" userId="S::lfg5289@psu.edu::45348dc7-3a6a-4a54-b98d-87021b42e942" providerId="AD" clId="Web-{08CB160B-5C99-F182-F2D7-AD2EE6286C4A}" dt="2023-04-07T22:25:59.763" v="257" actId="20577"/>
          <ac:spMkLst>
            <pc:docMk/>
            <pc:sldMk cId="3661509671" sldId="260"/>
            <ac:spMk id="2" creationId="{1EDD2C7A-3C74-6C80-D5FB-4C4C85C8A380}"/>
          </ac:spMkLst>
        </pc:spChg>
        <pc:spChg chg="mod">
          <ac:chgData name="Geyer, Liam Frederick" userId="S::lfg5289@psu.edu::45348dc7-3a6a-4a54-b98d-87021b42e942" providerId="AD" clId="Web-{08CB160B-5C99-F182-F2D7-AD2EE6286C4A}" dt="2023-04-07T22:33:02.242" v="352" actId="20577"/>
          <ac:spMkLst>
            <pc:docMk/>
            <pc:sldMk cId="3661509671" sldId="260"/>
            <ac:spMk id="3" creationId="{EC6994F3-CDE8-B446-AB24-53AFC23E2F18}"/>
          </ac:spMkLst>
        </pc:spChg>
      </pc:sldChg>
      <pc:sldChg chg="modSp new">
        <pc:chgData name="Geyer, Liam Frederick" userId="S::lfg5289@psu.edu::45348dc7-3a6a-4a54-b98d-87021b42e942" providerId="AD" clId="Web-{08CB160B-5C99-F182-F2D7-AD2EE6286C4A}" dt="2023-04-07T22:23:01.146" v="242" actId="20577"/>
        <pc:sldMkLst>
          <pc:docMk/>
          <pc:sldMk cId="3914562193" sldId="261"/>
        </pc:sldMkLst>
        <pc:spChg chg="mod">
          <ac:chgData name="Geyer, Liam Frederick" userId="S::lfg5289@psu.edu::45348dc7-3a6a-4a54-b98d-87021b42e942" providerId="AD" clId="Web-{08CB160B-5C99-F182-F2D7-AD2EE6286C4A}" dt="2023-04-07T22:21:27.081" v="57" actId="20577"/>
          <ac:spMkLst>
            <pc:docMk/>
            <pc:sldMk cId="3914562193" sldId="261"/>
            <ac:spMk id="2" creationId="{36BEE25C-8A06-DC06-3362-70A2DD67B115}"/>
          </ac:spMkLst>
        </pc:spChg>
        <pc:spChg chg="mod">
          <ac:chgData name="Geyer, Liam Frederick" userId="S::lfg5289@psu.edu::45348dc7-3a6a-4a54-b98d-87021b42e942" providerId="AD" clId="Web-{08CB160B-5C99-F182-F2D7-AD2EE6286C4A}" dt="2023-04-07T22:23:01.146" v="242" actId="20577"/>
          <ac:spMkLst>
            <pc:docMk/>
            <pc:sldMk cId="3914562193" sldId="261"/>
            <ac:spMk id="3" creationId="{B9B4FC31-8C57-4E14-68A6-35DB80C5BE8E}"/>
          </ac:spMkLst>
        </pc:spChg>
      </pc:sldChg>
      <pc:sldChg chg="modSp new del">
        <pc:chgData name="Geyer, Liam Frederick" userId="S::lfg5289@psu.edu::45348dc7-3a6a-4a54-b98d-87021b42e942" providerId="AD" clId="Web-{08CB160B-5C99-F182-F2D7-AD2EE6286C4A}" dt="2023-04-07T22:33:19.805" v="361"/>
        <pc:sldMkLst>
          <pc:docMk/>
          <pc:sldMk cId="3027400262" sldId="262"/>
        </pc:sldMkLst>
        <pc:spChg chg="mod">
          <ac:chgData name="Geyer, Liam Frederick" userId="S::lfg5289@psu.edu::45348dc7-3a6a-4a54-b98d-87021b42e942" providerId="AD" clId="Web-{08CB160B-5C99-F182-F2D7-AD2EE6286C4A}" dt="2023-04-07T22:33:15.211" v="360" actId="20577"/>
          <ac:spMkLst>
            <pc:docMk/>
            <pc:sldMk cId="3027400262" sldId="262"/>
            <ac:spMk id="2" creationId="{6F77F859-D0D0-83D1-6EC2-08C5BE87C93E}"/>
          </ac:spMkLst>
        </pc:spChg>
      </pc:sldChg>
      <pc:sldChg chg="addSp modSp new del">
        <pc:chgData name="Geyer, Liam Frederick" userId="S::lfg5289@psu.edu::45348dc7-3a6a-4a54-b98d-87021b42e942" providerId="AD" clId="Web-{08CB160B-5C99-F182-F2D7-AD2EE6286C4A}" dt="2023-04-07T22:34:49.122" v="391"/>
        <pc:sldMkLst>
          <pc:docMk/>
          <pc:sldMk cId="3683822599" sldId="262"/>
        </pc:sldMkLst>
        <pc:spChg chg="mod">
          <ac:chgData name="Geyer, Liam Frederick" userId="S::lfg5289@psu.edu::45348dc7-3a6a-4a54-b98d-87021b42e942" providerId="AD" clId="Web-{08CB160B-5C99-F182-F2D7-AD2EE6286C4A}" dt="2023-04-07T22:33:34.431" v="367" actId="20577"/>
          <ac:spMkLst>
            <pc:docMk/>
            <pc:sldMk cId="3683822599" sldId="262"/>
            <ac:spMk id="2" creationId="{9107EA41-7D9B-9E3F-F6F5-9707BEDC8DAB}"/>
          </ac:spMkLst>
        </pc:spChg>
        <pc:spChg chg="mod">
          <ac:chgData name="Geyer, Liam Frederick" userId="S::lfg5289@psu.edu::45348dc7-3a6a-4a54-b98d-87021b42e942" providerId="AD" clId="Web-{08CB160B-5C99-F182-F2D7-AD2EE6286C4A}" dt="2023-04-07T22:33:42.587" v="375" actId="20577"/>
          <ac:spMkLst>
            <pc:docMk/>
            <pc:sldMk cId="3683822599" sldId="262"/>
            <ac:spMk id="3" creationId="{375446DA-8B68-B07E-7DC1-18A16063C662}"/>
          </ac:spMkLst>
        </pc:spChg>
        <pc:spChg chg="mod">
          <ac:chgData name="Geyer, Liam Frederick" userId="S::lfg5289@psu.edu::45348dc7-3a6a-4a54-b98d-87021b42e942" providerId="AD" clId="Web-{08CB160B-5C99-F182-F2D7-AD2EE6286C4A}" dt="2023-04-07T22:33:46.009" v="378" actId="20577"/>
          <ac:spMkLst>
            <pc:docMk/>
            <pc:sldMk cId="3683822599" sldId="262"/>
            <ac:spMk id="4" creationId="{D2445503-6F25-F1C9-46F9-CD8CEA2D7B1E}"/>
          </ac:spMkLst>
        </pc:spChg>
        <pc:spChg chg="mod">
          <ac:chgData name="Geyer, Liam Frederick" userId="S::lfg5289@psu.edu::45348dc7-3a6a-4a54-b98d-87021b42e942" providerId="AD" clId="Web-{08CB160B-5C99-F182-F2D7-AD2EE6286C4A}" dt="2023-04-07T22:34:15.400" v="380" actId="20577"/>
          <ac:spMkLst>
            <pc:docMk/>
            <pc:sldMk cId="3683822599" sldId="262"/>
            <ac:spMk id="5" creationId="{A78335C3-139C-B011-3DDF-345DF39793C3}"/>
          </ac:spMkLst>
        </pc:spChg>
        <pc:picChg chg="add mod">
          <ac:chgData name="Geyer, Liam Frederick" userId="S::lfg5289@psu.edu::45348dc7-3a6a-4a54-b98d-87021b42e942" providerId="AD" clId="Web-{08CB160B-5C99-F182-F2D7-AD2EE6286C4A}" dt="2023-04-07T22:34:18.244" v="382" actId="1076"/>
          <ac:picMkLst>
            <pc:docMk/>
            <pc:sldMk cId="3683822599" sldId="262"/>
            <ac:picMk id="6" creationId="{F31D8687-BA93-F2D7-A842-3FCC782BD241}"/>
          </ac:picMkLst>
        </pc:picChg>
      </pc:sldChg>
      <pc:sldChg chg="new del">
        <pc:chgData name="Geyer, Liam Frederick" userId="S::lfg5289@psu.edu::45348dc7-3a6a-4a54-b98d-87021b42e942" providerId="AD" clId="Web-{08CB160B-5C99-F182-F2D7-AD2EE6286C4A}" dt="2023-04-07T22:34:34.153" v="386"/>
        <pc:sldMkLst>
          <pc:docMk/>
          <pc:sldMk cId="3898773011" sldId="263"/>
        </pc:sldMkLst>
      </pc:sldChg>
      <pc:sldChg chg="addSp delSp modSp new ord">
        <pc:chgData name="Geyer, Liam Frederick" userId="S::lfg5289@psu.edu::45348dc7-3a6a-4a54-b98d-87021b42e942" providerId="AD" clId="Web-{08CB160B-5C99-F182-F2D7-AD2EE6286C4A}" dt="2023-04-07T23:00:25.539" v="463" actId="1076"/>
        <pc:sldMkLst>
          <pc:docMk/>
          <pc:sldMk cId="1828543251" sldId="264"/>
        </pc:sldMkLst>
        <pc:spChg chg="mod">
          <ac:chgData name="Geyer, Liam Frederick" userId="S::lfg5289@psu.edu::45348dc7-3a6a-4a54-b98d-87021b42e942" providerId="AD" clId="Web-{08CB160B-5C99-F182-F2D7-AD2EE6286C4A}" dt="2023-04-07T22:34:46.059" v="390" actId="20577"/>
          <ac:spMkLst>
            <pc:docMk/>
            <pc:sldMk cId="1828543251" sldId="264"/>
            <ac:spMk id="2" creationId="{73646445-25E5-DB2E-B202-A1A0923B796B}"/>
          </ac:spMkLst>
        </pc:spChg>
        <pc:spChg chg="mod">
          <ac:chgData name="Geyer, Liam Frederick" userId="S::lfg5289@psu.edu::45348dc7-3a6a-4a54-b98d-87021b42e942" providerId="AD" clId="Web-{08CB160B-5C99-F182-F2D7-AD2EE6286C4A}" dt="2023-04-07T22:38:58.378" v="451" actId="20577"/>
          <ac:spMkLst>
            <pc:docMk/>
            <pc:sldMk cId="1828543251" sldId="264"/>
            <ac:spMk id="3" creationId="{CF07393B-6638-9A77-F788-49C13212A35A}"/>
          </ac:spMkLst>
        </pc:spChg>
        <pc:picChg chg="add mod">
          <ac:chgData name="Geyer, Liam Frederick" userId="S::lfg5289@psu.edu::45348dc7-3a6a-4a54-b98d-87021b42e942" providerId="AD" clId="Web-{08CB160B-5C99-F182-F2D7-AD2EE6286C4A}" dt="2023-04-07T23:00:25.539" v="463" actId="1076"/>
          <ac:picMkLst>
            <pc:docMk/>
            <pc:sldMk cId="1828543251" sldId="264"/>
            <ac:picMk id="4" creationId="{734B6C30-5194-B831-933C-7AE35A492134}"/>
          </ac:picMkLst>
        </pc:picChg>
        <pc:picChg chg="add mod">
          <ac:chgData name="Geyer, Liam Frederick" userId="S::lfg5289@psu.edu::45348dc7-3a6a-4a54-b98d-87021b42e942" providerId="AD" clId="Web-{08CB160B-5C99-F182-F2D7-AD2EE6286C4A}" dt="2023-04-07T23:00:20.899" v="462" actId="1076"/>
          <ac:picMkLst>
            <pc:docMk/>
            <pc:sldMk cId="1828543251" sldId="264"/>
            <ac:picMk id="5" creationId="{4DD7FAE2-1422-6B70-4CAF-682972E1DE1F}"/>
          </ac:picMkLst>
        </pc:picChg>
        <pc:picChg chg="add del mod">
          <ac:chgData name="Geyer, Liam Frederick" userId="S::lfg5289@psu.edu::45348dc7-3a6a-4a54-b98d-87021b42e942" providerId="AD" clId="Web-{08CB160B-5C99-F182-F2D7-AD2EE6286C4A}" dt="2023-04-07T23:00:18.258" v="461"/>
          <ac:picMkLst>
            <pc:docMk/>
            <pc:sldMk cId="1828543251" sldId="264"/>
            <ac:picMk id="6" creationId="{D4BD6336-712B-F391-82C9-E49104F4D630}"/>
          </ac:picMkLst>
        </pc:picChg>
      </pc:sldChg>
      <pc:sldChg chg="new del">
        <pc:chgData name="Geyer, Liam Frederick" userId="S::lfg5289@psu.edu::45348dc7-3a6a-4a54-b98d-87021b42e942" providerId="AD" clId="Web-{08CB160B-5C99-F182-F2D7-AD2EE6286C4A}" dt="2023-04-07T23:03:54.107" v="465"/>
        <pc:sldMkLst>
          <pc:docMk/>
          <pc:sldMk cId="1035278138" sldId="265"/>
        </pc:sldMkLst>
      </pc:sldChg>
      <pc:sldChg chg="addSp delSp modSp new">
        <pc:chgData name="Geyer, Liam Frederick" userId="S::lfg5289@psu.edu::45348dc7-3a6a-4a54-b98d-87021b42e942" providerId="AD" clId="Web-{08CB160B-5C99-F182-F2D7-AD2EE6286C4A}" dt="2023-04-07T23:10:40.852" v="513" actId="20577"/>
        <pc:sldMkLst>
          <pc:docMk/>
          <pc:sldMk cId="3643105086" sldId="265"/>
        </pc:sldMkLst>
        <pc:spChg chg="mod">
          <ac:chgData name="Geyer, Liam Frederick" userId="S::lfg5289@psu.edu::45348dc7-3a6a-4a54-b98d-87021b42e942" providerId="AD" clId="Web-{08CB160B-5C99-F182-F2D7-AD2EE6286C4A}" dt="2023-04-07T23:07:30.769" v="486" actId="20577"/>
          <ac:spMkLst>
            <pc:docMk/>
            <pc:sldMk cId="3643105086" sldId="265"/>
            <ac:spMk id="2" creationId="{524BDE55-3517-F6AF-CAE3-E51C6333D677}"/>
          </ac:spMkLst>
        </pc:spChg>
        <pc:spChg chg="mod">
          <ac:chgData name="Geyer, Liam Frederick" userId="S::lfg5289@psu.edu::45348dc7-3a6a-4a54-b98d-87021b42e942" providerId="AD" clId="Web-{08CB160B-5C99-F182-F2D7-AD2EE6286C4A}" dt="2023-04-07T23:10:40.852" v="513" actId="20577"/>
          <ac:spMkLst>
            <pc:docMk/>
            <pc:sldMk cId="3643105086" sldId="265"/>
            <ac:spMk id="3" creationId="{19584656-976A-E897-9711-68D231A8F6E8}"/>
          </ac:spMkLst>
        </pc:spChg>
        <pc:picChg chg="add del mod">
          <ac:chgData name="Geyer, Liam Frederick" userId="S::lfg5289@psu.edu::45348dc7-3a6a-4a54-b98d-87021b42e942" providerId="AD" clId="Web-{08CB160B-5C99-F182-F2D7-AD2EE6286C4A}" dt="2023-04-07T23:04:33.686" v="483"/>
          <ac:picMkLst>
            <pc:docMk/>
            <pc:sldMk cId="3643105086" sldId="265"/>
            <ac:picMk id="4" creationId="{60EAAAA1-AC6B-76B7-BA17-29E74E08C907}"/>
          </ac:picMkLst>
        </pc:picChg>
        <pc:picChg chg="add del mod">
          <ac:chgData name="Geyer, Liam Frederick" userId="S::lfg5289@psu.edu::45348dc7-3a6a-4a54-b98d-87021b42e942" providerId="AD" clId="Web-{08CB160B-5C99-F182-F2D7-AD2EE6286C4A}" dt="2023-04-07T23:05:36.719" v="485"/>
          <ac:picMkLst>
            <pc:docMk/>
            <pc:sldMk cId="3643105086" sldId="265"/>
            <ac:picMk id="5" creationId="{DD33959B-EB53-3662-32AD-C3CF3967C8D7}"/>
          </ac:picMkLst>
        </pc:picChg>
      </pc:sldChg>
    </pc:docChg>
  </pc:docChgLst>
  <pc:docChgLst>
    <pc:chgData name="Geyer, Liam Frederick" userId="S::lfg5289@psu.edu::45348dc7-3a6a-4a54-b98d-87021b42e942" providerId="AD" clId="Web-{B0FBFC5F-5481-7E3A-A7C5-FE1D55C5F1A9}"/>
    <pc:docChg chg="modSld">
      <pc:chgData name="Geyer, Liam Frederick" userId="S::lfg5289@psu.edu::45348dc7-3a6a-4a54-b98d-87021b42e942" providerId="AD" clId="Web-{B0FBFC5F-5481-7E3A-A7C5-FE1D55C5F1A9}" dt="2023-04-12T23:08:32.961" v="1" actId="20577"/>
      <pc:docMkLst>
        <pc:docMk/>
      </pc:docMkLst>
      <pc:sldChg chg="modSp">
        <pc:chgData name="Geyer, Liam Frederick" userId="S::lfg5289@psu.edu::45348dc7-3a6a-4a54-b98d-87021b42e942" providerId="AD" clId="Web-{B0FBFC5F-5481-7E3A-A7C5-FE1D55C5F1A9}" dt="2023-04-12T23:08:32.961" v="1" actId="20577"/>
        <pc:sldMkLst>
          <pc:docMk/>
          <pc:sldMk cId="2601017835" sldId="271"/>
        </pc:sldMkLst>
        <pc:spChg chg="mod">
          <ac:chgData name="Geyer, Liam Frederick" userId="S::lfg5289@psu.edu::45348dc7-3a6a-4a54-b98d-87021b42e942" providerId="AD" clId="Web-{B0FBFC5F-5481-7E3A-A7C5-FE1D55C5F1A9}" dt="2023-04-12T23:08:32.961" v="1" actId="20577"/>
          <ac:spMkLst>
            <pc:docMk/>
            <pc:sldMk cId="2601017835" sldId="271"/>
            <ac:spMk id="3" creationId="{22616ADF-3FBE-37CB-645D-2D4F39C4E0C5}"/>
          </ac:spMkLst>
        </pc:spChg>
      </pc:sldChg>
    </pc:docChg>
  </pc:docChgLst>
  <pc:docChgLst>
    <pc:chgData name="Glickman, Evan David" userId="S::edg5242@psu.edu::acb503bb-95cf-478f-9879-e9eada496577" providerId="AD" clId="Web-{ECC5F903-247E-B9D3-D9F1-2221E3AFF671}"/>
    <pc:docChg chg="modSld">
      <pc:chgData name="Glickman, Evan David" userId="S::edg5242@psu.edu::acb503bb-95cf-478f-9879-e9eada496577" providerId="AD" clId="Web-{ECC5F903-247E-B9D3-D9F1-2221E3AFF671}" dt="2023-04-06T17:51:16.010" v="0" actId="20577"/>
      <pc:docMkLst>
        <pc:docMk/>
      </pc:docMkLst>
      <pc:sldChg chg="modSp">
        <pc:chgData name="Glickman, Evan David" userId="S::edg5242@psu.edu::acb503bb-95cf-478f-9879-e9eada496577" providerId="AD" clId="Web-{ECC5F903-247E-B9D3-D9F1-2221E3AFF671}" dt="2023-04-06T17:51:16.010" v="0" actId="20577"/>
        <pc:sldMkLst>
          <pc:docMk/>
          <pc:sldMk cId="0" sldId="256"/>
        </pc:sldMkLst>
        <pc:spChg chg="mod">
          <ac:chgData name="Glickman, Evan David" userId="S::edg5242@psu.edu::acb503bb-95cf-478f-9879-e9eada496577" providerId="AD" clId="Web-{ECC5F903-247E-B9D3-D9F1-2221E3AFF671}" dt="2023-04-06T17:51:16.010" v="0" actId="20577"/>
          <ac:spMkLst>
            <pc:docMk/>
            <pc:sldMk cId="0" sldId="256"/>
            <ac:spMk id="21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99132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99132ff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2">
            <a:alphaModFix/>
          </a:blip>
          <a:srcRect l="2930" r="-2929"/>
          <a:stretch/>
        </p:blipFill>
        <p:spPr>
          <a:xfrm>
            <a:off x="610247" y="2013363"/>
            <a:ext cx="1082000" cy="11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98" name="Google Shape;198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50" name="Google Shape;50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6" name="Google Shape;66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-810675" y="-426900"/>
            <a:ext cx="10698341" cy="6304182"/>
            <a:chOff x="-810675" y="-426900"/>
            <a:chExt cx="10698341" cy="6304182"/>
          </a:xfrm>
        </p:grpSpPr>
        <p:sp>
          <p:nvSpPr>
            <p:cNvPr id="71" name="Google Shape;71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906284" y="-426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810675" y="40758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06764" y="3249787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936255" y="25898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020996" y="2293154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5" name="Google Shape;85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2" y="854457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Google Shape;10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"/>
          <p:cNvGrpSpPr/>
          <p:nvPr/>
        </p:nvGrpSpPr>
        <p:grpSpPr>
          <a:xfrm>
            <a:off x="-142875" y="-641900"/>
            <a:ext cx="10067541" cy="6735582"/>
            <a:chOff x="-142875" y="-641900"/>
            <a:chExt cx="10067541" cy="6735582"/>
          </a:xfrm>
        </p:grpSpPr>
        <p:sp>
          <p:nvSpPr>
            <p:cNvPr id="112" name="Google Shape;112;p7"/>
            <p:cNvSpPr/>
            <p:nvPr/>
          </p:nvSpPr>
          <p:spPr>
            <a:xfrm>
              <a:off x="8355385" y="7656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943284" y="-641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142875" y="42922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7" name="Google Shape;127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Google Shape;1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5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 rot="5400000">
            <a:off x="7974375" y="321647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5295900" y="400832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37" name="Google Shape;137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-440275" y="-95812"/>
            <a:ext cx="10339041" cy="5833303"/>
            <a:chOff x="-440275" y="-95812"/>
            <a:chExt cx="10339041" cy="5833303"/>
          </a:xfrm>
        </p:grpSpPr>
        <p:sp>
          <p:nvSpPr>
            <p:cNvPr id="140" name="Google Shape;140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17384" y="-9581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440275" y="35866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611" y="4800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Google Shape;1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167" name="Google Shape;167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68" name="Google Shape;168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25" y="4612784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3" name="Google Shape;173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Competitive Cyber Security Organization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Physical Security Workshop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subTitle" idx="1"/>
          </p:nvPr>
        </p:nvSpPr>
        <p:spPr>
          <a:xfrm>
            <a:off x="0" y="4930495"/>
            <a:ext cx="66342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By attending today’s meeting you acknowledge that you may be photographed or recorded for club use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CB62-FB2F-663B-5287-1FA2CE36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Rakes, </a:t>
            </a:r>
            <a:r>
              <a:rPr lang="en-US" err="1"/>
              <a:t>Jigglers</a:t>
            </a:r>
            <a:r>
              <a:rPr lang="en-US"/>
              <a:t>, and Bumping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68BB9-55B6-5E03-4CA4-0EE72766D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precise, quickly move pins into position</a:t>
            </a:r>
          </a:p>
        </p:txBody>
      </p:sp>
      <p:pic>
        <p:nvPicPr>
          <p:cNvPr id="6" name="Picture 5" descr="A picture containing text, stationary, writing implement&#10;&#10;Description automatically generated">
            <a:extLst>
              <a:ext uri="{FF2B5EF4-FFF2-40B4-BE49-F238E27FC236}">
                <a16:creationId xmlns:a16="http://schemas.microsoft.com/office/drawing/2014/main" id="{4830B84C-2631-19AA-04AC-434698B06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90" y="2361620"/>
            <a:ext cx="3504047" cy="2102428"/>
          </a:xfrm>
          <a:prstGeom prst="rect">
            <a:avLst/>
          </a:prstGeom>
        </p:spPr>
      </p:pic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2CD48A4-CC53-A41B-C869-76EAA71AD8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7747" end="33782.45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8337" y="2361620"/>
            <a:ext cx="3759081" cy="211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06F2-88C4-8C95-FE41-61A7CEDE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Bypassing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8557F-D418-5823-7CEC-C3210E7A3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Unshielded keyways</a:t>
            </a:r>
          </a:p>
          <a:p>
            <a:r>
              <a:rPr lang="en-US"/>
              <a:t>Combing</a:t>
            </a:r>
          </a:p>
          <a:p>
            <a:r>
              <a:rPr lang="en-US"/>
              <a:t>Padlock Shimming</a:t>
            </a:r>
          </a:p>
          <a:p>
            <a:r>
              <a:rPr lang="en-US"/>
              <a:t>Decoding + </a:t>
            </a:r>
            <a:r>
              <a:rPr lang="en-US" err="1"/>
              <a:t>Impressioning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3FA33-4A7A-B7FD-31F9-593CFEEB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70" y="493434"/>
            <a:ext cx="3791029" cy="2110077"/>
          </a:xfrm>
          <a:prstGeom prst="rect">
            <a:avLst/>
          </a:prstGeom>
        </p:spPr>
      </p:pic>
      <p:pic>
        <p:nvPicPr>
          <p:cNvPr id="3074" name="Picture 2" descr="Comb pick - Lockwiki">
            <a:extLst>
              <a:ext uri="{FF2B5EF4-FFF2-40B4-BE49-F238E27FC236}">
                <a16:creationId xmlns:a16="http://schemas.microsoft.com/office/drawing/2014/main" id="{0D33A5EA-75AA-D039-9AB4-1B839B669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71" y="2603511"/>
            <a:ext cx="3791029" cy="25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Basics of Lock Shims | RECOIL OFFGRID">
            <a:extLst>
              <a:ext uri="{FF2B5EF4-FFF2-40B4-BE49-F238E27FC236}">
                <a16:creationId xmlns:a16="http://schemas.microsoft.com/office/drawing/2014/main" id="{8D3C8826-2B16-3530-1517-4018B65E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5" y="3076483"/>
            <a:ext cx="3690426" cy="20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11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A629-886B-FBE5-D344-2CEC872E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Bypassing Doors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613E2-870B-5135-5A65-4EA0227B1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Doors that open away from you</a:t>
            </a:r>
          </a:p>
          <a:p>
            <a:pPr lvl="1"/>
            <a:r>
              <a:rPr lang="en-US"/>
              <a:t>Shims</a:t>
            </a:r>
          </a:p>
          <a:p>
            <a:r>
              <a:rPr lang="en-US"/>
              <a:t>Doors that open towards you</a:t>
            </a:r>
          </a:p>
          <a:p>
            <a:pPr lvl="1"/>
            <a:r>
              <a:rPr lang="en-US" err="1"/>
              <a:t>Jims</a:t>
            </a:r>
            <a:endParaRPr lang="en-US"/>
          </a:p>
          <a:p>
            <a:pPr lvl="1"/>
            <a:r>
              <a:rPr lang="en-US"/>
              <a:t>Traveler hooks</a:t>
            </a:r>
          </a:p>
          <a:p>
            <a:r>
              <a:rPr lang="en-US"/>
              <a:t>Under the door tools</a:t>
            </a:r>
          </a:p>
          <a:p>
            <a:r>
              <a:rPr lang="en-US"/>
              <a:t>Air Wedges</a:t>
            </a:r>
          </a:p>
          <a:p>
            <a:pPr marL="114300" indent="0">
              <a:buNone/>
            </a:pPr>
            <a:endParaRPr lang="en-US"/>
          </a:p>
        </p:txBody>
      </p:sp>
      <p:pic>
        <p:nvPicPr>
          <p:cNvPr id="4098" name="Picture 2" descr="Travelers Hook">
            <a:extLst>
              <a:ext uri="{FF2B5EF4-FFF2-40B4-BE49-F238E27FC236}">
                <a16:creationId xmlns:a16="http://schemas.microsoft.com/office/drawing/2014/main" id="{005F68A0-28E8-E94E-33CE-A232DA06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09" y="1326572"/>
            <a:ext cx="2461491" cy="18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hove It Tool - for bypassing door locks more easily">
            <a:extLst>
              <a:ext uri="{FF2B5EF4-FFF2-40B4-BE49-F238E27FC236}">
                <a16:creationId xmlns:a16="http://schemas.microsoft.com/office/drawing/2014/main" id="{57A0A85E-679C-ABA1-1914-755C1E806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04" y="3172691"/>
            <a:ext cx="2461491" cy="19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flatable Air Wedge for Unlocking Car Doors">
            <a:extLst>
              <a:ext uri="{FF2B5EF4-FFF2-40B4-BE49-F238E27FC236}">
                <a16:creationId xmlns:a16="http://schemas.microsoft.com/office/drawing/2014/main" id="{DC57C155-98FB-AC77-4740-457EBDDF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94" y="3172690"/>
            <a:ext cx="1970809" cy="19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0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D156-DB93-1698-32E5-4A56A5D32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Vehicle Security w Evan :D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F4A0D-2C7A-5C64-15B9-082AF79C2B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Bypassing Vehicle Security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A30439-DBBE-7798-C773-2B1F4E97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57" y="3322191"/>
            <a:ext cx="2743200" cy="1820288"/>
          </a:xfrm>
          <a:prstGeom prst="rect">
            <a:avLst/>
          </a:prstGeom>
        </p:spPr>
      </p:pic>
      <p:pic>
        <p:nvPicPr>
          <p:cNvPr id="5" name="Picture 5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9E7B365F-4E63-F45A-5E9C-A794CD30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508" y="3323700"/>
            <a:ext cx="2740324" cy="18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2D15-3CD7-0BBC-A107-EEA46869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022BC-9E4E-3FE8-8160-1F91E4CE0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Types of Vehicles and Locks</a:t>
            </a:r>
          </a:p>
          <a:p>
            <a:pPr lvl="1">
              <a:buClr>
                <a:srgbClr val="2DA8C8"/>
              </a:buClr>
            </a:pPr>
            <a:r>
              <a:rPr lang="en-US"/>
              <a:t>Physical Key</a:t>
            </a:r>
          </a:p>
          <a:p>
            <a:pPr lvl="1">
              <a:buClr>
                <a:srgbClr val="2DA8C8"/>
              </a:buClr>
            </a:pPr>
            <a:r>
              <a:rPr lang="en-US"/>
              <a:t>Keyless Entry</a:t>
            </a:r>
          </a:p>
          <a:p>
            <a:pPr>
              <a:buClr>
                <a:srgbClr val="10E7D9"/>
              </a:buClr>
            </a:pPr>
            <a:r>
              <a:rPr lang="en-US"/>
              <a:t>Starting the Vehicle</a:t>
            </a:r>
          </a:p>
          <a:p>
            <a:pPr lvl="1">
              <a:buClr>
                <a:srgbClr val="2DA8C8"/>
              </a:buClr>
            </a:pPr>
            <a:r>
              <a:rPr lang="en-US">
                <a:cs typeface="Arial"/>
              </a:rPr>
              <a:t>Physical Key </a:t>
            </a:r>
          </a:p>
          <a:p>
            <a:pPr lvl="1">
              <a:buClr>
                <a:srgbClr val="2DA8C8"/>
              </a:buClr>
            </a:pPr>
            <a:r>
              <a:rPr lang="en-US">
                <a:cs typeface="Arial"/>
              </a:rPr>
              <a:t>Key Fob</a:t>
            </a:r>
          </a:p>
          <a:p>
            <a:pPr lvl="1">
              <a:buClr>
                <a:srgbClr val="2DA8C8"/>
              </a:buClr>
            </a:pPr>
            <a:r>
              <a:rPr lang="en-US">
                <a:cs typeface="Arial"/>
              </a:rPr>
              <a:t>Mobile Start</a:t>
            </a:r>
            <a:endParaRPr lang="en-US"/>
          </a:p>
          <a:p>
            <a:pPr>
              <a:buClr>
                <a:srgbClr val="10E7D9"/>
              </a:buClr>
            </a:pPr>
            <a:r>
              <a:rPr lang="en-US"/>
              <a:t>Prevention</a:t>
            </a:r>
          </a:p>
          <a:p>
            <a:pPr marL="571500" lvl="1" indent="0">
              <a:buNone/>
            </a:pPr>
            <a:endParaRPr lang="en-US"/>
          </a:p>
          <a:p>
            <a:pPr marL="571500" lvl="1" indent="0">
              <a:buClr>
                <a:srgbClr val="2DA8C8"/>
              </a:buClr>
              <a:buNone/>
            </a:pPr>
            <a:endParaRPr lang="en-US"/>
          </a:p>
          <a:p>
            <a:pPr marL="571500" lvl="1" indent="0">
              <a:buClr>
                <a:srgbClr val="2DA8C8"/>
              </a:buClr>
              <a:buNone/>
            </a:pPr>
            <a:endParaRPr lang="en-US"/>
          </a:p>
          <a:p>
            <a:pPr lvl="1">
              <a:buClr>
                <a:srgbClr val="2DA8C8"/>
              </a:buClr>
            </a:pPr>
            <a:endParaRPr lang="en-US"/>
          </a:p>
          <a:p>
            <a:pPr lvl="1">
              <a:buClr>
                <a:srgbClr val="2DA8C8"/>
              </a:buClr>
            </a:pPr>
            <a:endParaRPr lang="en-US"/>
          </a:p>
          <a:p>
            <a:pPr lvl="1">
              <a:buClr>
                <a:srgbClr val="2DA8C8"/>
              </a:buClr>
            </a:pPr>
            <a:endParaRPr lang="en-US"/>
          </a:p>
          <a:p>
            <a:pPr>
              <a:buClr>
                <a:srgbClr val="10E7D9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79FF7E-7F32-4B8A-E0DC-BE325045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57" y="936"/>
            <a:ext cx="2743199" cy="18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8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EAA9-818C-8117-AE50-E1ABD07A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Vehicles With No Security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6A6AF-9DF5-1959-C829-83BBC826C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/>
              <a:t>Skid Steers, Tractors, Lawnmowers</a:t>
            </a:r>
          </a:p>
          <a:p>
            <a:pPr lvl="1"/>
            <a:r>
              <a:rPr lang="en-US"/>
              <a:t>Universal Key</a:t>
            </a:r>
          </a:p>
          <a:p>
            <a:pPr marL="285750" indent="-285750">
              <a:buClr>
                <a:srgbClr val="10E7D9"/>
              </a:buClr>
            </a:pPr>
            <a:r>
              <a:rPr lang="en-US"/>
              <a:t>ATV's and UTV's</a:t>
            </a:r>
          </a:p>
          <a:p>
            <a:pPr lvl="1"/>
            <a:r>
              <a:rPr lang="en-US"/>
              <a:t>Pick the lock which only turns the battery on</a:t>
            </a:r>
          </a:p>
          <a:p>
            <a:pPr lvl="1">
              <a:buClr>
                <a:srgbClr val="2DA8C8"/>
              </a:buClr>
            </a:pPr>
            <a:r>
              <a:rPr lang="en-US"/>
              <a:t>Screwdriver </a:t>
            </a:r>
          </a:p>
          <a:p>
            <a:pPr>
              <a:buClr>
                <a:srgbClr val="2DA8C8"/>
              </a:buClr>
              <a:buChar char="⬦"/>
            </a:pPr>
            <a:endParaRPr lang="en-US"/>
          </a:p>
        </p:txBody>
      </p:sp>
      <p:pic>
        <p:nvPicPr>
          <p:cNvPr id="4" name="Picture 4" descr="A picture containing tool&#10;&#10;Description automatically generated">
            <a:extLst>
              <a:ext uri="{FF2B5EF4-FFF2-40B4-BE49-F238E27FC236}">
                <a16:creationId xmlns:a16="http://schemas.microsoft.com/office/drawing/2014/main" id="{A12DC7C2-5E16-59ED-F246-6EA7818CA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16" y="-2156"/>
            <a:ext cx="1891341" cy="189673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607DFE3-FA8F-09BE-E7A4-1E86B098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82" y="3162659"/>
            <a:ext cx="1982998" cy="19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6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7B51-25F7-EC64-2465-D19828C1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Manual Car Door 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16ADF-3FBE-37CB-645D-2D4F39C4E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Wafer Lock</a:t>
            </a:r>
          </a:p>
          <a:p>
            <a:pPr>
              <a:buClr>
                <a:srgbClr val="10E7D9"/>
              </a:buClr>
            </a:pPr>
            <a:r>
              <a:rPr lang="en-US"/>
              <a:t>Programmed Key Fob</a:t>
            </a:r>
          </a:p>
          <a:p>
            <a:pPr>
              <a:buClr>
                <a:srgbClr val="10E7D9"/>
              </a:buClr>
            </a:pPr>
            <a:r>
              <a:rPr lang="en-US"/>
              <a:t>Sensitive to Lock picks</a:t>
            </a:r>
          </a:p>
          <a:p>
            <a:pPr lvl="1"/>
            <a:r>
              <a:rPr lang="en-US"/>
              <a:t>Strip Easily</a:t>
            </a:r>
          </a:p>
          <a:p>
            <a:pPr marL="114300" indent="0">
              <a:buClr>
                <a:srgbClr val="10E7D9"/>
              </a:buClr>
              <a:buNone/>
            </a:pPr>
            <a:endParaRPr lang="en-US"/>
          </a:p>
          <a:p>
            <a:pPr lvl="1">
              <a:buClr>
                <a:srgbClr val="2DA8C8"/>
              </a:buClr>
            </a:pPr>
            <a:endParaRPr lang="en-US"/>
          </a:p>
          <a:p>
            <a:pPr>
              <a:buClr>
                <a:srgbClr val="10E7D9"/>
              </a:buClr>
            </a:pPr>
            <a:endParaRPr lang="en-US"/>
          </a:p>
          <a:p>
            <a:pPr lvl="1">
              <a:buClr>
                <a:srgbClr val="2DA8C8"/>
              </a:buClr>
            </a:pPr>
            <a:endParaRPr lang="en-US"/>
          </a:p>
          <a:p>
            <a:pPr lvl="1">
              <a:buClr>
                <a:srgbClr val="2DA8C8"/>
              </a:buClr>
            </a:pPr>
            <a:endParaRPr lang="en-US"/>
          </a:p>
        </p:txBody>
      </p:sp>
      <p:pic>
        <p:nvPicPr>
          <p:cNvPr id="4" name="Picture 4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0ECCA350-E5E4-328D-923D-8E1C666C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57" y="2402457"/>
            <a:ext cx="2743200" cy="2743200"/>
          </a:xfrm>
          <a:prstGeom prst="rect">
            <a:avLst/>
          </a:prstGeom>
        </p:spPr>
      </p:pic>
      <p:pic>
        <p:nvPicPr>
          <p:cNvPr id="5" name="Picture 5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37831C89-BD0D-D065-5980-DEBABC845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70" y="3169007"/>
            <a:ext cx="2743200" cy="19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17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FADD-D48A-22D2-C919-C7134CB0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Keyless Entry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5F90-02B0-E864-B88F-7BB2B5C0C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Unlock and Lock Signal</a:t>
            </a:r>
          </a:p>
          <a:p>
            <a:pPr lvl="1"/>
            <a:r>
              <a:rPr lang="en-US"/>
              <a:t>Copy and re-transmit it</a:t>
            </a:r>
          </a:p>
          <a:p>
            <a:pPr lvl="1">
              <a:buClr>
                <a:srgbClr val="2DA8C8"/>
              </a:buClr>
            </a:pPr>
            <a:r>
              <a:rPr lang="en-US"/>
              <a:t>Rolling and Non-Rolling</a:t>
            </a:r>
          </a:p>
          <a:p>
            <a:pPr>
              <a:buClr>
                <a:srgbClr val="10E7D9"/>
              </a:buClr>
            </a:pPr>
            <a:r>
              <a:rPr lang="en-US"/>
              <a:t>Signal Booster</a:t>
            </a:r>
          </a:p>
          <a:p>
            <a:pPr lvl="1"/>
            <a:r>
              <a:rPr lang="en-US"/>
              <a:t>Tricks the car that the key fob is near the car</a:t>
            </a:r>
          </a:p>
          <a:p>
            <a:pPr lvl="1"/>
            <a:r>
              <a:rPr lang="en-US"/>
              <a:t>Allows for unlocking and starting the engine</a:t>
            </a:r>
          </a:p>
          <a:p>
            <a:pPr lvl="1"/>
            <a:endParaRPr lang="en-US"/>
          </a:p>
          <a:p>
            <a:pPr marL="571500" lvl="1" indent="0">
              <a:buNone/>
            </a:pPr>
            <a:endParaRPr lang="en-US"/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6639C4E-CA39-F5E7-B6FD-43EEE6C96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57" y="-5779"/>
            <a:ext cx="2743199" cy="1726058"/>
          </a:xfrm>
          <a:prstGeom prst="rect">
            <a:avLst/>
          </a:prstGeo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AA2005-082E-CF5F-6C97-B34804624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58" y="1719779"/>
            <a:ext cx="2743198" cy="14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69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3D97-B3F1-3AA1-75A5-0FBA0DF7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Mobile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07B7E-FBF2-5E53-D659-D6249645B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Start, Stop, and Unlock the Vehicle</a:t>
            </a:r>
          </a:p>
          <a:p>
            <a:r>
              <a:rPr lang="en-US"/>
              <a:t>Track Location</a:t>
            </a:r>
          </a:p>
          <a:p>
            <a:r>
              <a:rPr lang="en-US"/>
              <a:t>Full control of the Car</a:t>
            </a:r>
          </a:p>
          <a:p>
            <a:r>
              <a:rPr lang="en-US"/>
              <a:t>Smartphone Key Fob technology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BA2793-5284-F0EB-822F-84CF5CF3F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6" y="2141328"/>
            <a:ext cx="1684307" cy="3001273"/>
          </a:xfrm>
          <a:prstGeom prst="rect">
            <a:avLst/>
          </a:prstGeom>
        </p:spPr>
      </p:pic>
      <p:pic>
        <p:nvPicPr>
          <p:cNvPr id="5" name="Picture 5" descr="A picture containing text, electronics, different&#10;&#10;Description automatically generated">
            <a:extLst>
              <a:ext uri="{FF2B5EF4-FFF2-40B4-BE49-F238E27FC236}">
                <a16:creationId xmlns:a16="http://schemas.microsoft.com/office/drawing/2014/main" id="{33204572-F97D-FDE3-FA23-D6548F4F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7" y="3220007"/>
            <a:ext cx="3514185" cy="19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3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0BB1-CD56-8AD6-1624-804339BD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On-Star Attack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94C23-A589-862B-99A1-A2F7BCA1F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11" y="1408582"/>
            <a:ext cx="6728400" cy="3400522"/>
          </a:xfrm>
        </p:spPr>
        <p:txBody>
          <a:bodyPr/>
          <a:lstStyle/>
          <a:p>
            <a:r>
              <a:rPr lang="en-US"/>
              <a:t>General Motors mobile assistant</a:t>
            </a:r>
          </a:p>
          <a:p>
            <a:r>
              <a:rPr lang="en-US"/>
              <a:t>5 years to fix full takeover 5 million cars</a:t>
            </a:r>
          </a:p>
          <a:p>
            <a:r>
              <a:rPr lang="en-US"/>
              <a:t>GM uses Verizon Servers</a:t>
            </a:r>
          </a:p>
          <a:p>
            <a:pPr lvl="1"/>
            <a:r>
              <a:rPr lang="en-US"/>
              <a:t>Connect to the system through Verizon's voice network</a:t>
            </a:r>
          </a:p>
          <a:p>
            <a:pPr lvl="1">
              <a:buClr>
                <a:srgbClr val="2DA8C8"/>
              </a:buClr>
            </a:pPr>
            <a:r>
              <a:rPr lang="en-US"/>
              <a:t>Copy an Mp3 file and reverse engineered it </a:t>
            </a:r>
          </a:p>
          <a:p>
            <a:pPr lvl="1">
              <a:buClr>
                <a:srgbClr val="2DA8C8"/>
              </a:buClr>
            </a:pPr>
            <a:r>
              <a:rPr lang="en-US"/>
              <a:t>Create a file that overflows the computer and allows complete access through iOS</a:t>
            </a:r>
          </a:p>
          <a:p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100262C-76C0-40D9-2ADB-CAE0470D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14" y="1064"/>
            <a:ext cx="2743199" cy="1227135"/>
          </a:xfrm>
          <a:prstGeom prst="rect">
            <a:avLst/>
          </a:prstGeom>
        </p:spPr>
      </p:pic>
      <p:pic>
        <p:nvPicPr>
          <p:cNvPr id="6" name="Picture 6" descr="Text, icon&#10;&#10;Description automatically generated">
            <a:extLst>
              <a:ext uri="{FF2B5EF4-FFF2-40B4-BE49-F238E27FC236}">
                <a16:creationId xmlns:a16="http://schemas.microsoft.com/office/drawing/2014/main" id="{52228BC9-E348-E48B-50F4-2B0378249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7" t="8012" r="22200" b="5935"/>
          <a:stretch/>
        </p:blipFill>
        <p:spPr>
          <a:xfrm>
            <a:off x="7583698" y="3550094"/>
            <a:ext cx="1562939" cy="159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har char="-"/>
            </a:pPr>
            <a:r>
              <a:rPr lang="en" dirty="0"/>
              <a:t>Nondestructive Entry</a:t>
            </a:r>
          </a:p>
          <a:p>
            <a:pPr lvl="1">
              <a:buChar char="-"/>
            </a:pPr>
            <a:r>
              <a:rPr lang="en-US" dirty="0"/>
              <a:t>L</a:t>
            </a:r>
            <a:r>
              <a:rPr lang="en" dirty="0" err="1"/>
              <a:t>ockpicking</a:t>
            </a:r>
            <a:r>
              <a:rPr lang="en" dirty="0"/>
              <a:t> brief + demo</a:t>
            </a:r>
          </a:p>
          <a:p>
            <a:pPr lvl="1">
              <a:buChar char="-"/>
            </a:pPr>
            <a:r>
              <a:rPr lang="en-US" dirty="0"/>
              <a:t>H</a:t>
            </a:r>
            <a:r>
              <a:rPr lang="en" dirty="0"/>
              <a:t>ands on time during other talks</a:t>
            </a:r>
          </a:p>
          <a:p>
            <a:pPr>
              <a:buChar char="-"/>
            </a:pPr>
            <a:r>
              <a:rPr lang="en" dirty="0"/>
              <a:t>Vehicle Security</a:t>
            </a:r>
          </a:p>
          <a:p>
            <a:pPr>
              <a:buChar char="-"/>
            </a:pPr>
            <a:r>
              <a:rPr lang="en" dirty="0"/>
              <a:t>Alarms + Handcuffs</a:t>
            </a:r>
          </a:p>
          <a:p>
            <a:pPr>
              <a:buChar char="-"/>
            </a:pPr>
            <a:r>
              <a:rPr lang="en" dirty="0"/>
              <a:t>Social Engineering</a:t>
            </a:r>
          </a:p>
          <a:p>
            <a:pPr>
              <a:buChar char="-"/>
            </a:pPr>
            <a:r>
              <a:rPr lang="en" dirty="0"/>
              <a:t>SERE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8458-5C81-8195-36F1-63067439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6D72A-ED34-FD5E-7249-16CEB2FE5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leave keys near windows</a:t>
            </a:r>
          </a:p>
          <a:p>
            <a:r>
              <a:rPr lang="en-US"/>
              <a:t>Leave Car Locked</a:t>
            </a:r>
          </a:p>
          <a:p>
            <a:r>
              <a:rPr lang="en-US"/>
              <a:t>Secure your doors</a:t>
            </a:r>
          </a:p>
          <a:p>
            <a:r>
              <a:rPr lang="en-US"/>
              <a:t>Park in the garage</a:t>
            </a:r>
          </a:p>
        </p:txBody>
      </p:sp>
      <p:pic>
        <p:nvPicPr>
          <p:cNvPr id="4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BB04B7E3-18B7-238B-6B2C-CCEA8BA3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37" y="3456255"/>
            <a:ext cx="4072925" cy="1688282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F0CD1F1-1451-214C-3986-5B520E6C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063" y="2023872"/>
            <a:ext cx="2743199" cy="14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77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CFD0-BF4E-67DD-7473-13AD4A801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925" y="2066369"/>
            <a:ext cx="6889551" cy="608400"/>
          </a:xfrm>
        </p:spPr>
        <p:txBody>
          <a:bodyPr/>
          <a:lstStyle/>
          <a:p>
            <a:r>
              <a:rPr lang="en-US"/>
              <a:t>Handcuffs and houses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E69B5-3F01-2D70-1FC9-604087D9B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W/ Alec</a:t>
            </a:r>
          </a:p>
        </p:txBody>
      </p:sp>
      <p:pic>
        <p:nvPicPr>
          <p:cNvPr id="4" name="Picture 4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3E1E57EE-F607-09D7-7E39-8EA4174E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52" y="2716129"/>
            <a:ext cx="2322095" cy="23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75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9EC32-FD35-969D-702A-AD624932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9AE1-B81F-6A38-93BA-5B88E5FCB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to break out of handcuffs</a:t>
            </a:r>
          </a:p>
          <a:p>
            <a:r>
              <a:rPr lang="en-US"/>
              <a:t>Alarm Systems</a:t>
            </a:r>
          </a:p>
        </p:txBody>
      </p:sp>
    </p:spTree>
    <p:extLst>
      <p:ext uri="{BB962C8B-B14F-4D97-AF65-F5344CB8AC3E}">
        <p14:creationId xmlns:p14="http://schemas.microsoft.com/office/powerpoint/2010/main" val="1206887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1DC14-088A-D577-0745-7BFD8696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Handcuffs ;)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80679-1CE9-8E95-17F8-F0F319F54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Proper Application?</a:t>
            </a:r>
          </a:p>
          <a:p>
            <a:r>
              <a:rPr lang="en-US"/>
              <a:t>Double lock 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3E18605-275B-65B5-BE25-30C528F4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9" y="3245652"/>
            <a:ext cx="7747426" cy="161535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AA46FE3-6944-1BC0-A792-03454021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09" y="1000129"/>
            <a:ext cx="3468380" cy="18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4FFA-08D0-8058-5E60-94869FE8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Defeat handcuffs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676B6-0D38-5698-A5AE-2C49DA9D4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Bobby Pin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2B5A7AE-D7B5-758E-8E4F-F4E1AF01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84" y="2702063"/>
            <a:ext cx="5850431" cy="23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22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4FFA-08D0-8058-5E60-94869FE8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Defeat handcuffs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676B6-0D38-5698-A5AE-2C49DA9D4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Shims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2B5A7AE-D7B5-758E-8E4F-F4E1AF01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84" y="2702063"/>
            <a:ext cx="5850431" cy="23471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16242DB-64E6-25A0-70BE-96B3873F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94" y="-53309"/>
            <a:ext cx="2296566" cy="229656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2C638FD-2F00-3D22-1CC5-B53F91FCE5DD}"/>
              </a:ext>
            </a:extLst>
          </p:cNvPr>
          <p:cNvSpPr/>
          <p:nvPr/>
        </p:nvSpPr>
        <p:spPr>
          <a:xfrm>
            <a:off x="258830" y="3088021"/>
            <a:ext cx="2132319" cy="888466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45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569D-8CAA-80ED-901A-1742D524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Alarms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D5294-C09F-6BFC-B230-C8B0281D5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Defcon 29: </a:t>
            </a:r>
          </a:p>
          <a:p>
            <a:pPr lvl="1"/>
            <a:r>
              <a:rPr lang="en-US"/>
              <a:t>Bill Graydon - Defeating Physical Intrusion Detection Alarm Wires</a:t>
            </a:r>
          </a:p>
          <a:p>
            <a:pPr>
              <a:buClr>
                <a:srgbClr val="10E7D9"/>
              </a:buClr>
            </a:pPr>
            <a:r>
              <a:rPr lang="en-US"/>
              <a:t>At home &amp; at work</a:t>
            </a:r>
          </a:p>
          <a:p>
            <a:pPr>
              <a:buClr>
                <a:srgbClr val="10E7D9"/>
              </a:buClr>
            </a:pPr>
            <a:endParaRPr lang="en-US"/>
          </a:p>
          <a:p>
            <a:pPr>
              <a:buClr>
                <a:srgbClr val="10E7D9"/>
              </a:buClr>
            </a:pP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AA53D3E-32E1-07B6-AA5D-209DC777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186" y="147168"/>
            <a:ext cx="2651952" cy="1617067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45A9D7E-5A85-D62A-D447-9B974E749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716" y="2691362"/>
            <a:ext cx="3866989" cy="216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84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D098-3394-1491-F99A-08D9164E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 da alarm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218AD-C904-C544-FEAB-9E9BE0C1F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4290" y="1430148"/>
            <a:ext cx="6517090" cy="3033900"/>
          </a:xfrm>
        </p:spPr>
        <p:txBody>
          <a:bodyPr/>
          <a:lstStyle/>
          <a:p>
            <a:r>
              <a:rPr lang="en-US"/>
              <a:t>https://www.bypassvillage.org/games/alarm_wire/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675CA6B-1C64-3DAC-622A-22BCA7FA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73" y="2135221"/>
            <a:ext cx="5106040" cy="2890118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8C0D924-7476-35DA-09EB-9F20892AC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3" y="2730862"/>
            <a:ext cx="2743200" cy="21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52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E8D2-CA08-2520-A13E-79D16044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of alarms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CA87B-5826-3B76-28CC-87167E1B2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Make noise, scare bad person</a:t>
            </a:r>
          </a:p>
          <a:p>
            <a:r>
              <a:rPr lang="en-US"/>
              <a:t>Indicator of issue</a:t>
            </a:r>
          </a:p>
          <a:p>
            <a:r>
              <a:rPr lang="en-US"/>
              <a:t>Alarm != Evidence; get a camera</a:t>
            </a:r>
          </a:p>
          <a:p>
            <a:pPr>
              <a:buClr>
                <a:srgbClr val="10E7D9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3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D156-DB93-1698-32E5-4A56A5D32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925" y="2066369"/>
            <a:ext cx="6995147" cy="596369"/>
          </a:xfrm>
        </p:spPr>
        <p:txBody>
          <a:bodyPr/>
          <a:lstStyle/>
          <a:p>
            <a:r>
              <a:rPr lang="en-US" sz="4400"/>
              <a:t>Social Engineering w Jenna &gt;:)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F4A0D-2C7A-5C64-15B9-082AF79C2B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Physical Phishing and exploiting humans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C1AD4D8-A66A-1BD5-D742-15C433617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21" b="-176"/>
          <a:stretch/>
        </p:blipFill>
        <p:spPr>
          <a:xfrm>
            <a:off x="7152772" y="3113170"/>
            <a:ext cx="1991228" cy="202732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04C3EF-411A-F88D-9458-67CD1A417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" r="15351" b="9954"/>
          <a:stretch/>
        </p:blipFill>
        <p:spPr>
          <a:xfrm>
            <a:off x="5155531" y="3116695"/>
            <a:ext cx="1997246" cy="20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E25C-8A06-DC06-3362-70A2DD67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Safety 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4FC31-8C57-4E14-68A6-35DB80C5B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We're teaching skills for the purpose of education and protection</a:t>
            </a:r>
          </a:p>
          <a:p>
            <a:r>
              <a:rPr lang="en-US"/>
              <a:t>Know the law; depending on your state some of these tools carry a felony for simple possession or intent</a:t>
            </a:r>
          </a:p>
          <a:p>
            <a:r>
              <a:rPr lang="en-US"/>
              <a:t>Some techniques may cause damage, do not practice on equipment that you don't own</a:t>
            </a:r>
          </a:p>
          <a:p>
            <a:r>
              <a:rPr lang="en-US"/>
              <a:t>We do not endorse any criminal activity</a:t>
            </a:r>
          </a:p>
        </p:txBody>
      </p:sp>
    </p:spTree>
    <p:extLst>
      <p:ext uri="{BB962C8B-B14F-4D97-AF65-F5344CB8AC3E}">
        <p14:creationId xmlns:p14="http://schemas.microsoft.com/office/powerpoint/2010/main" val="3914562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253C-1B33-EFD8-28BA-F73D7BF1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E647E-5CF4-14B0-D1BA-F7DC047E7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Social Engineering?</a:t>
            </a:r>
          </a:p>
          <a:p>
            <a:r>
              <a:rPr lang="en-US"/>
              <a:t>Impersonating someone</a:t>
            </a:r>
          </a:p>
          <a:p>
            <a:pPr>
              <a:buClr>
                <a:srgbClr val="10E7D9"/>
              </a:buClr>
            </a:pPr>
            <a:r>
              <a:rPr lang="en-US"/>
              <a:t>Building a narrative</a:t>
            </a:r>
          </a:p>
          <a:p>
            <a:pPr>
              <a:buClr>
                <a:srgbClr val="10E7D9"/>
              </a:buClr>
            </a:pPr>
            <a:r>
              <a:rPr lang="en-US"/>
              <a:t>I'm in</a:t>
            </a:r>
          </a:p>
          <a:p>
            <a:pPr>
              <a:buClr>
                <a:srgbClr val="10E7D9"/>
              </a:buClr>
            </a:pPr>
            <a:r>
              <a:rPr lang="en-US"/>
              <a:t>Prevention</a:t>
            </a:r>
          </a:p>
          <a:p>
            <a:pPr lvl="1">
              <a:buClr>
                <a:srgbClr val="2DA8C8"/>
              </a:buClr>
            </a:pPr>
            <a:endParaRPr lang="en-US"/>
          </a:p>
          <a:p>
            <a:pPr>
              <a:buClr>
                <a:srgbClr val="10E7D9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1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7B51-25F7-EC64-2465-D19828C1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Social Engineering?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16ADF-3FBE-37CB-645D-2D4F39C4E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Exploiting humans to gain entry or information</a:t>
            </a:r>
          </a:p>
          <a:p>
            <a:pPr lvl="1"/>
            <a:r>
              <a:rPr lang="en-US"/>
              <a:t>Humans can be easily manipulated by taking advantage of their natural inclination</a:t>
            </a:r>
          </a:p>
          <a:p>
            <a:pPr lvl="1">
              <a:buClr>
                <a:srgbClr val="2DA8C8"/>
              </a:buClr>
            </a:pPr>
            <a:r>
              <a:rPr lang="en-US"/>
              <a:t>Use social norms to your advantage</a:t>
            </a:r>
          </a:p>
          <a:p>
            <a:pPr lvl="1">
              <a:buClr>
                <a:srgbClr val="2DA8C8"/>
              </a:buClr>
            </a:pPr>
            <a:r>
              <a:rPr lang="en-US"/>
              <a:t>If your emotions are running high, you are more likely to make a rash decision</a:t>
            </a:r>
          </a:p>
          <a:p>
            <a:pPr marL="114300" indent="0">
              <a:buClr>
                <a:srgbClr val="10E7D9"/>
              </a:buClr>
              <a:buNone/>
            </a:pPr>
            <a:endParaRPr lang="en-US"/>
          </a:p>
          <a:p>
            <a:pPr lvl="1">
              <a:buClr>
                <a:srgbClr val="2DA8C8"/>
              </a:buClr>
            </a:pPr>
            <a:endParaRPr lang="en-US"/>
          </a:p>
          <a:p>
            <a:pPr>
              <a:buClr>
                <a:srgbClr val="10E7D9"/>
              </a:buClr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58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4E02-70D4-95EE-3770-A6A853E9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Impersonating Someone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5D23-5896-3F93-82C7-249EB322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4290" y="1430148"/>
            <a:ext cx="6403548" cy="3033900"/>
          </a:xfrm>
        </p:spPr>
        <p:txBody>
          <a:bodyPr/>
          <a:lstStyle/>
          <a:p>
            <a:r>
              <a:rPr lang="en-US" sz="2000"/>
              <a:t>Acting like you belong when you really don't</a:t>
            </a:r>
          </a:p>
          <a:p>
            <a:pPr lvl="1"/>
            <a:r>
              <a:rPr lang="en-US" sz="2000"/>
              <a:t>Essentially creating a character and acting out the role</a:t>
            </a:r>
          </a:p>
          <a:p>
            <a:pPr lvl="1"/>
            <a:r>
              <a:rPr lang="en-US" sz="2000"/>
              <a:t>Fake IT guy, janitor, etc.</a:t>
            </a:r>
          </a:p>
          <a:p>
            <a:pPr>
              <a:buClr>
                <a:srgbClr val="10E7D9"/>
              </a:buClr>
            </a:pPr>
            <a:r>
              <a:rPr lang="en-US" sz="2000"/>
              <a:t>Tailgating</a:t>
            </a:r>
          </a:p>
          <a:p>
            <a:pPr lvl="1"/>
            <a:r>
              <a:rPr lang="en-US" sz="2000"/>
              <a:t>This happens all the time even here at PSU, especially in the dorms</a:t>
            </a:r>
          </a:p>
          <a:p>
            <a:pPr lvl="1"/>
            <a:r>
              <a:rPr lang="en-US" sz="2000"/>
              <a:t>Even more susceptible if your hands are full</a:t>
            </a:r>
          </a:p>
          <a:p>
            <a:pPr lvl="2">
              <a:buClr>
                <a:srgbClr val="1781A1"/>
              </a:buClr>
              <a:buSzPts val="1800"/>
            </a:pPr>
            <a:r>
              <a:rPr lang="en-US" sz="2000"/>
              <a:t>Coffee cups</a:t>
            </a:r>
          </a:p>
          <a:p>
            <a:pPr>
              <a:buClr>
                <a:srgbClr val="10E7D9"/>
              </a:buClr>
            </a:pPr>
            <a:r>
              <a:rPr lang="en-US" sz="2000"/>
              <a:t>The key is to act with confidence</a:t>
            </a:r>
          </a:p>
          <a:p>
            <a:pPr lvl="1">
              <a:buClr>
                <a:srgbClr val="2DA8C8"/>
              </a:buClr>
            </a:pPr>
            <a:endParaRPr lang="en-US" sz="2000"/>
          </a:p>
          <a:p>
            <a:pPr lvl="1">
              <a:buClr>
                <a:srgbClr val="2DA8C8"/>
              </a:buClr>
            </a:pPr>
            <a:endParaRPr lang="en-US" sz="2000"/>
          </a:p>
          <a:p>
            <a:pPr>
              <a:buClr>
                <a:srgbClr val="10E7D9"/>
              </a:buClr>
            </a:pPr>
            <a:endParaRPr lang="en-US" sz="20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87D9DB-F90D-29DB-C9BB-E22E741CC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8" r="313" b="11809"/>
          <a:stretch/>
        </p:blipFill>
        <p:spPr>
          <a:xfrm>
            <a:off x="6899359" y="2952499"/>
            <a:ext cx="2088998" cy="20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22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145E-CD62-9744-F58A-58452B9F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Narrative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598BB-4457-B0DB-9AB7-EDD6E6B51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More information = better narrative</a:t>
            </a:r>
          </a:p>
          <a:p>
            <a:r>
              <a:rPr lang="en-US" sz="2000"/>
              <a:t>Dumpster diving</a:t>
            </a:r>
            <a:endParaRPr lang="en-US"/>
          </a:p>
          <a:p>
            <a:pPr lvl="1"/>
            <a:r>
              <a:rPr lang="en-US" sz="2000"/>
              <a:t>Sensitive information might not have been disposed of properly</a:t>
            </a:r>
          </a:p>
          <a:p>
            <a:pPr lvl="1">
              <a:buClr>
                <a:srgbClr val="2DA8C8"/>
              </a:buClr>
            </a:pPr>
            <a:r>
              <a:rPr lang="en-US" sz="2000"/>
              <a:t>Can find device serial numbers, passwords, etc.</a:t>
            </a:r>
          </a:p>
          <a:p>
            <a:r>
              <a:rPr lang="en-US" sz="2000"/>
              <a:t>Shoulder surfing</a:t>
            </a:r>
          </a:p>
          <a:p>
            <a:pPr lvl="1"/>
            <a:r>
              <a:rPr lang="en-US" sz="2000"/>
              <a:t>Can be from up close or from a distance</a:t>
            </a:r>
          </a:p>
          <a:p>
            <a:r>
              <a:rPr lang="en-US" sz="2000"/>
              <a:t>These can help build a narrative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7EF929-06A4-5F58-EF32-58AB3F83A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3" r="-220" b="8470"/>
          <a:stretch/>
        </p:blipFill>
        <p:spPr>
          <a:xfrm>
            <a:off x="7086600" y="2805512"/>
            <a:ext cx="2003270" cy="221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02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9314-0071-D4BB-ABA9-8AC9BDC9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I'm 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E21C7-35F0-ADF2-6EBB-3E64C2650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After obtaining entry into a building, what next?</a:t>
            </a:r>
          </a:p>
          <a:p>
            <a:pPr lvl="1"/>
            <a:r>
              <a:rPr lang="en-US" sz="2000"/>
              <a:t>Steal information</a:t>
            </a:r>
          </a:p>
          <a:p>
            <a:pPr lvl="2"/>
            <a:r>
              <a:rPr lang="en-US" sz="2000"/>
              <a:t>Employee workstations left unlocked</a:t>
            </a:r>
          </a:p>
          <a:p>
            <a:pPr lvl="2">
              <a:buClr>
                <a:srgbClr val="1781A1"/>
              </a:buClr>
            </a:pPr>
            <a:r>
              <a:rPr lang="en-US" sz="2000"/>
              <a:t>Creds on post-its</a:t>
            </a:r>
          </a:p>
          <a:p>
            <a:pPr lvl="2">
              <a:buClr>
                <a:srgbClr val="1781A1"/>
              </a:buClr>
            </a:pPr>
            <a:r>
              <a:rPr lang="en-US" sz="2000"/>
              <a:t>Sensitive documents on desks</a:t>
            </a:r>
          </a:p>
          <a:p>
            <a:pPr lvl="1"/>
            <a:r>
              <a:rPr lang="en-US" sz="2000"/>
              <a:t>Cause chaos</a:t>
            </a:r>
          </a:p>
          <a:p>
            <a:pPr lvl="2"/>
            <a:r>
              <a:rPr lang="en-US" sz="2000"/>
              <a:t>Rubber duckies</a:t>
            </a:r>
          </a:p>
          <a:p>
            <a:pPr lvl="2"/>
            <a:r>
              <a:rPr lang="en-US" sz="2000"/>
              <a:t>Physical access to hardware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7D0CFF-3C00-3AB2-A805-B0B737CC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68" y="2944086"/>
            <a:ext cx="2743199" cy="20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5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0765-1041-7402-3D79-6B6C5C9C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19B05-4F63-6C85-084C-A27325483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Security is all about knowing who to trust</a:t>
            </a:r>
          </a:p>
          <a:p>
            <a:pPr lvl="1"/>
            <a:r>
              <a:rPr lang="en-US"/>
              <a:t>Double check ID/identities</a:t>
            </a:r>
          </a:p>
          <a:p>
            <a:pPr lvl="1">
              <a:buClr>
                <a:srgbClr val="2DA8C8"/>
              </a:buClr>
            </a:pPr>
            <a:r>
              <a:rPr lang="en-US"/>
              <a:t>Don't be afraid to question suspicious actors</a:t>
            </a:r>
          </a:p>
          <a:p>
            <a:pPr>
              <a:buClr>
                <a:srgbClr val="10E7D9"/>
              </a:buClr>
            </a:pPr>
            <a:r>
              <a:rPr lang="en-US"/>
              <a:t>Make sure information is disposed of properly</a:t>
            </a:r>
          </a:p>
          <a:p>
            <a:pPr>
              <a:buClr>
                <a:srgbClr val="10E7D9"/>
              </a:buClr>
            </a:pPr>
            <a:r>
              <a:rPr lang="en-US"/>
              <a:t>Keep desks and workspaces clear</a:t>
            </a:r>
          </a:p>
          <a:p>
            <a:pPr>
              <a:buClr>
                <a:srgbClr val="10E7D9"/>
              </a:buClr>
            </a:pPr>
            <a:r>
              <a:rPr lang="en-US"/>
              <a:t>Make others aware</a:t>
            </a:r>
          </a:p>
          <a:p>
            <a:pPr>
              <a:buClr>
                <a:srgbClr val="10E7D9"/>
              </a:buClr>
            </a:pPr>
            <a:r>
              <a:rPr lang="en-US"/>
              <a:t>Trust your gut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B86C8F2-31AD-0006-AA3F-3F540E51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16" y="3354628"/>
            <a:ext cx="3224462" cy="16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53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D156-DB93-1698-32E5-4A56A5D32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925" y="2066369"/>
            <a:ext cx="6995147" cy="596369"/>
          </a:xfrm>
        </p:spPr>
        <p:txBody>
          <a:bodyPr/>
          <a:lstStyle/>
          <a:p>
            <a:r>
              <a:rPr lang="en-US" sz="4400"/>
              <a:t>SERE w Korbin ;)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F4A0D-2C7A-5C64-15B9-082AF79C2B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Survival, Evasion, Resistance, and Escape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B7183D9-8FA3-CC0F-0060-383FCAE0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660" y="3212081"/>
            <a:ext cx="1311934" cy="1932677"/>
          </a:xfrm>
          <a:prstGeom prst="rect">
            <a:avLst/>
          </a:prstGeom>
        </p:spPr>
      </p:pic>
      <p:pic>
        <p:nvPicPr>
          <p:cNvPr id="4" name="Picture 4" descr="A picture containing text, outdoor, tree, ground&#10;&#10;Description automatically generated">
            <a:extLst>
              <a:ext uri="{FF2B5EF4-FFF2-40B4-BE49-F238E27FC236}">
                <a16:creationId xmlns:a16="http://schemas.microsoft.com/office/drawing/2014/main" id="{CD7D9F7E-4636-0548-9866-F0B262F1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59" y="3209925"/>
            <a:ext cx="1919198" cy="19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16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7B51-25F7-EC64-2465-D19828C1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16ADF-3FBE-37CB-645D-2D4F39C4E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a course for people that are at extreme risk of capture and exploitation.</a:t>
            </a:r>
          </a:p>
          <a:p>
            <a:pPr lvl="1"/>
            <a:r>
              <a:rPr lang="en-US"/>
              <a:t>Aircrew, Special Operations, Intelligence, and Diplomatic Personnel</a:t>
            </a:r>
          </a:p>
          <a:p>
            <a:pPr>
              <a:buClr>
                <a:srgbClr val="10E7D9"/>
              </a:buClr>
            </a:pPr>
            <a:r>
              <a:rPr lang="en-US"/>
              <a:t>SERE was formally recognized as a course after the Vietnam War.</a:t>
            </a:r>
          </a:p>
          <a:p>
            <a:pPr marL="114300" indent="0">
              <a:buClr>
                <a:srgbClr val="10E7D9"/>
              </a:buClr>
              <a:buNone/>
            </a:pPr>
            <a:endParaRPr lang="en-US"/>
          </a:p>
          <a:p>
            <a:pPr>
              <a:buClr>
                <a:srgbClr val="10E7D9"/>
              </a:buClr>
            </a:pPr>
            <a:endParaRPr lang="en-US"/>
          </a:p>
          <a:p>
            <a:pPr marL="114300" indent="0">
              <a:buClr>
                <a:srgbClr val="10E7D9"/>
              </a:buClr>
              <a:buNone/>
            </a:pPr>
            <a:endParaRPr lang="en-US"/>
          </a:p>
          <a:p>
            <a:pPr lvl="1">
              <a:buClr>
                <a:srgbClr val="2DA8C8"/>
              </a:buClr>
            </a:pPr>
            <a:endParaRPr lang="en-US"/>
          </a:p>
          <a:p>
            <a:pPr>
              <a:buClr>
                <a:srgbClr val="10E7D9"/>
              </a:buClr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61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7B51-25F7-EC64-2465-D19828C1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taught?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16ADF-3FBE-37CB-645D-2D4F39C4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639" y="1430148"/>
            <a:ext cx="6728400" cy="3713230"/>
          </a:xfrm>
        </p:spPr>
        <p:txBody>
          <a:bodyPr/>
          <a:lstStyle/>
          <a:p>
            <a:r>
              <a:rPr lang="en-US"/>
              <a:t>Survival</a:t>
            </a:r>
          </a:p>
          <a:p>
            <a:pPr lvl="1"/>
            <a:r>
              <a:rPr lang="en-US"/>
              <a:t>How to survive in any biome.</a:t>
            </a:r>
          </a:p>
          <a:p>
            <a:pPr>
              <a:buClr>
                <a:srgbClr val="10E7D9"/>
              </a:buClr>
            </a:pPr>
            <a:r>
              <a:rPr lang="en-US"/>
              <a:t>Evasion</a:t>
            </a:r>
          </a:p>
          <a:p>
            <a:pPr lvl="1"/>
            <a:r>
              <a:rPr lang="en-US"/>
              <a:t>How to evade capture in given setting.</a:t>
            </a:r>
          </a:p>
          <a:p>
            <a:pPr>
              <a:buClr>
                <a:srgbClr val="10E7D9"/>
              </a:buClr>
            </a:pPr>
            <a:r>
              <a:rPr lang="en-US"/>
              <a:t>Resistance</a:t>
            </a:r>
          </a:p>
          <a:p>
            <a:pPr lvl="1"/>
            <a:r>
              <a:rPr lang="en-US"/>
              <a:t>How to resist interrogation tactics.</a:t>
            </a:r>
          </a:p>
          <a:p>
            <a:pPr>
              <a:buClr>
                <a:srgbClr val="10E7D9"/>
              </a:buClr>
            </a:pPr>
            <a:r>
              <a:rPr lang="en-US"/>
              <a:t>Escape</a:t>
            </a:r>
          </a:p>
          <a:p>
            <a:pPr lvl="1"/>
            <a:r>
              <a:rPr lang="en-US"/>
              <a:t>How to either talk or break out of where you are being held.</a:t>
            </a:r>
          </a:p>
          <a:p>
            <a:pPr marL="114300" indent="0">
              <a:buClr>
                <a:srgbClr val="10E7D9"/>
              </a:buClr>
              <a:buNone/>
            </a:pPr>
            <a:endParaRPr lang="en-US"/>
          </a:p>
          <a:p>
            <a:pPr>
              <a:buClr>
                <a:srgbClr val="10E7D9"/>
              </a:buClr>
            </a:pPr>
            <a:endParaRPr lang="en-US"/>
          </a:p>
          <a:p>
            <a:pPr marL="114300" indent="0">
              <a:buClr>
                <a:srgbClr val="10E7D9"/>
              </a:buClr>
              <a:buNone/>
            </a:pPr>
            <a:endParaRPr lang="en-US"/>
          </a:p>
          <a:p>
            <a:pPr lvl="1">
              <a:buClr>
                <a:srgbClr val="2DA8C8"/>
              </a:buClr>
            </a:pPr>
            <a:endParaRPr lang="en-US"/>
          </a:p>
          <a:p>
            <a:pPr>
              <a:buClr>
                <a:srgbClr val="10E7D9"/>
              </a:buClr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27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F5B7-69D1-EDBC-60E3-3759877B0A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/>
              <a:t>Nondestructive Entry w Liam :)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E5003-A096-45DA-AAD5-8CD5AF36C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Lockpicking, Bypassing Locks and Doors</a:t>
            </a:r>
          </a:p>
        </p:txBody>
      </p:sp>
      <p:pic>
        <p:nvPicPr>
          <p:cNvPr id="2052" name="Picture 4" descr="Cat burglar training kitten burglar : r/WhatsWrongWithYourCat">
            <a:extLst>
              <a:ext uri="{FF2B5EF4-FFF2-40B4-BE49-F238E27FC236}">
                <a16:creationId xmlns:a16="http://schemas.microsoft.com/office/drawing/2014/main" id="{2140CD15-5CB8-9CDB-CEB4-F77415D7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91" y="3105252"/>
            <a:ext cx="2389909" cy="20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88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2C7A-3C74-6C80-D5FB-4C4C85C8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994F3-CDE8-B446-AB24-53AFC23E2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Types of locks</a:t>
            </a:r>
          </a:p>
          <a:p>
            <a:r>
              <a:rPr lang="en-US"/>
              <a:t>Lockpicking</a:t>
            </a:r>
          </a:p>
          <a:p>
            <a:pPr lvl="1"/>
            <a:r>
              <a:rPr lang="en-US"/>
              <a:t>Single pin</a:t>
            </a:r>
          </a:p>
          <a:p>
            <a:pPr lvl="1"/>
            <a:r>
              <a:rPr lang="en-US"/>
              <a:t>Rakes + Tools</a:t>
            </a:r>
          </a:p>
          <a:p>
            <a:pPr>
              <a:buClr>
                <a:srgbClr val="10E7D9"/>
              </a:buClr>
            </a:pPr>
            <a:r>
              <a:rPr lang="en-US"/>
              <a:t>Bypassing locks</a:t>
            </a:r>
          </a:p>
          <a:p>
            <a:pPr lvl="1"/>
            <a:r>
              <a:rPr lang="en-US"/>
              <a:t>Shims</a:t>
            </a:r>
          </a:p>
          <a:p>
            <a:pPr lvl="1"/>
            <a:r>
              <a:rPr lang="en-US"/>
              <a:t>Traveler's hooks</a:t>
            </a:r>
          </a:p>
          <a:p>
            <a:pPr lvl="1"/>
            <a:r>
              <a:rPr lang="en-US"/>
              <a:t>Door mechanisms</a:t>
            </a:r>
          </a:p>
        </p:txBody>
      </p:sp>
      <p:pic>
        <p:nvPicPr>
          <p:cNvPr id="1026" name="Picture 2" descr="When the lock picking lawyer tells me to have a nice day : r/memes">
            <a:extLst>
              <a:ext uri="{FF2B5EF4-FFF2-40B4-BE49-F238E27FC236}">
                <a16:creationId xmlns:a16="http://schemas.microsoft.com/office/drawing/2014/main" id="{A6789999-CFC3-008F-1175-EDD7019A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0"/>
            <a:ext cx="33924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09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6445-25E5-DB2E-B202-A1A0923B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Lock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7393B-6638-9A77-F788-49C13212A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Pin and Tumbler</a:t>
            </a:r>
          </a:p>
          <a:p>
            <a:pPr lvl="1"/>
            <a:r>
              <a:rPr lang="en-US"/>
              <a:t>Most doors in the US</a:t>
            </a:r>
          </a:p>
          <a:p>
            <a:r>
              <a:rPr lang="en-US"/>
              <a:t>Wafer</a:t>
            </a:r>
          </a:p>
          <a:p>
            <a:pPr lvl="1"/>
            <a:r>
              <a:rPr lang="en-US"/>
              <a:t>Cars, Lockers</a:t>
            </a:r>
          </a:p>
          <a:p>
            <a:r>
              <a:rPr lang="en-US"/>
              <a:t>Tubular</a:t>
            </a:r>
          </a:p>
          <a:p>
            <a:pPr lvl="1"/>
            <a:r>
              <a:rPr lang="en-US"/>
              <a:t>Bikes, Vending Machines</a:t>
            </a:r>
          </a:p>
          <a:p>
            <a:pPr>
              <a:buClr>
                <a:srgbClr val="10E7D9"/>
              </a:buClr>
            </a:pPr>
            <a:r>
              <a:rPr lang="en-US"/>
              <a:t>Disc Detainer</a:t>
            </a:r>
          </a:p>
          <a:p>
            <a:pPr>
              <a:buClr>
                <a:srgbClr val="10E7D9"/>
              </a:buClr>
            </a:pPr>
            <a:r>
              <a:rPr lang="en-US"/>
              <a:t>Warded</a:t>
            </a:r>
          </a:p>
          <a:p>
            <a:pPr>
              <a:buClr>
                <a:srgbClr val="10E7D9"/>
              </a:buClr>
            </a:pPr>
            <a:r>
              <a:rPr lang="en-US"/>
              <a:t>Lever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4B6C30-5194-B831-933C-7AE35A49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378" y="855506"/>
            <a:ext cx="2743200" cy="165161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DD7FAE2-1422-6B70-4CAF-682972E1D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378" y="2507121"/>
            <a:ext cx="2743200" cy="20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EF46-FF71-4A10-C59D-C2FD93F1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Lock Pictures</a:t>
            </a:r>
          </a:p>
        </p:txBody>
      </p:sp>
      <p:pic>
        <p:nvPicPr>
          <p:cNvPr id="1026" name="Picture 2" descr="Types of Locks – BosnianBill's LockLab">
            <a:extLst>
              <a:ext uri="{FF2B5EF4-FFF2-40B4-BE49-F238E27FC236}">
                <a16:creationId xmlns:a16="http://schemas.microsoft.com/office/drawing/2014/main" id="{E935A088-FF68-4D80-4BB9-CA88340B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85" y="1206806"/>
            <a:ext cx="3339416" cy="194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Open Tubular Locks : 3 Steps (with Pictures) - Instructables">
            <a:extLst>
              <a:ext uri="{FF2B5EF4-FFF2-40B4-BE49-F238E27FC236}">
                <a16:creationId xmlns:a16="http://schemas.microsoft.com/office/drawing/2014/main" id="{4B41C8F1-18D6-BD77-1258-2B55DE08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19" y="3081118"/>
            <a:ext cx="3362147" cy="189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Warded Padlocks | Uncensored Tactical">
            <a:extLst>
              <a:ext uri="{FF2B5EF4-FFF2-40B4-BE49-F238E27FC236}">
                <a16:creationId xmlns:a16="http://schemas.microsoft.com/office/drawing/2014/main" id="{C0DF863C-3165-5390-6FE8-036D62B14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2201" y="3406321"/>
            <a:ext cx="273479" cy="27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Warded Padlocks | Uncensored Tactical">
            <a:extLst>
              <a:ext uri="{FF2B5EF4-FFF2-40B4-BE49-F238E27FC236}">
                <a16:creationId xmlns:a16="http://schemas.microsoft.com/office/drawing/2014/main" id="{6E744DB4-EFD8-0494-A3E8-95BCD281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06806"/>
            <a:ext cx="3216423" cy="376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16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DE55-3517-F6AF-CAE3-E51C6333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 Tumbler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84656-976A-E897-9711-68D231A8F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Cylinder, Keyway, Driver Pin, Key Pin, Springs</a:t>
            </a:r>
          </a:p>
          <a:p>
            <a:r>
              <a:rPr lang="en-US"/>
              <a:t>Keys move pins to the shear line + turn the lock</a:t>
            </a:r>
          </a:p>
          <a:p>
            <a:r>
              <a:rPr lang="en-US"/>
              <a:t>Security pins + anti picking measurements</a:t>
            </a:r>
          </a:p>
          <a:p>
            <a:pPr marL="114300" indent="0">
              <a:buNone/>
            </a:pPr>
            <a:endParaRPr lang="en-US"/>
          </a:p>
        </p:txBody>
      </p:sp>
      <p:pic>
        <p:nvPicPr>
          <p:cNvPr id="5" name="Picture 4" descr="A picture containing stationary, writing implement, pencil, pen&#10;&#10;Description automatically generated">
            <a:extLst>
              <a:ext uri="{FF2B5EF4-FFF2-40B4-BE49-F238E27FC236}">
                <a16:creationId xmlns:a16="http://schemas.microsoft.com/office/drawing/2014/main" id="{211A1B33-B7DE-A621-AEBF-3E9E810F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23" y="2571750"/>
            <a:ext cx="3870517" cy="232231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78F8471-F06D-E5B9-AF0F-0AC5B5FC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40" y="2571750"/>
            <a:ext cx="2322310" cy="23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0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F8E9-86A7-A7E5-842C-85E8DA8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Picking Pin Tumbler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97F3F-F8AE-9F99-9552-2A4103045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Preys on manufacturing tolerances</a:t>
            </a:r>
          </a:p>
          <a:p>
            <a:r>
              <a:rPr lang="en-US"/>
              <a:t>Apply turning force</a:t>
            </a:r>
          </a:p>
          <a:p>
            <a:r>
              <a:rPr lang="en-US"/>
              <a:t>Go through pins until they bind</a:t>
            </a:r>
          </a:p>
          <a:p>
            <a:r>
              <a:rPr lang="en-US"/>
              <a:t>Rinse and repeat</a:t>
            </a:r>
          </a:p>
        </p:txBody>
      </p:sp>
      <p:pic>
        <p:nvPicPr>
          <p:cNvPr id="5" name="Picture 4" descr="A picture containing stationary, writing implement, pencil, pen&#10;&#10;Description automatically generated">
            <a:extLst>
              <a:ext uri="{FF2B5EF4-FFF2-40B4-BE49-F238E27FC236}">
                <a16:creationId xmlns:a16="http://schemas.microsoft.com/office/drawing/2014/main" id="{542894CB-2607-CAE2-A572-45DF332A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53" y="2736755"/>
            <a:ext cx="35718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2414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21A9D669F9444897CC5E4556E4C4E" ma:contentTypeVersion="16" ma:contentTypeDescription="Create a new document." ma:contentTypeScope="" ma:versionID="a767528fbc1f26f1478a4b0670f00f5a">
  <xsd:schema xmlns:xsd="http://www.w3.org/2001/XMLSchema" xmlns:xs="http://www.w3.org/2001/XMLSchema" xmlns:p="http://schemas.microsoft.com/office/2006/metadata/properties" xmlns:ns2="397680dc-95c9-4de1-9227-14187644d916" xmlns:ns3="3abd812f-7777-4e58-9325-0eb5962f5266" targetNamespace="http://schemas.microsoft.com/office/2006/metadata/properties" ma:root="true" ma:fieldsID="9639a82721bfff281058563b84211648" ns2:_="" ns3:_="">
    <xsd:import namespace="397680dc-95c9-4de1-9227-14187644d916"/>
    <xsd:import namespace="3abd812f-7777-4e58-9325-0eb5962f52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680dc-95c9-4de1-9227-14187644d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d812f-7777-4e58-9325-0eb5962f52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53ecaa1-da2f-43f9-912a-a5916baeb6b4}" ma:internalName="TaxCatchAll" ma:showField="CatchAllData" ma:web="3abd812f-7777-4e58-9325-0eb5962f52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7680dc-95c9-4de1-9227-14187644d916">
      <Terms xmlns="http://schemas.microsoft.com/office/infopath/2007/PartnerControls"/>
    </lcf76f155ced4ddcb4097134ff3c332f>
    <TaxCatchAll xmlns="3abd812f-7777-4e58-9325-0eb5962f5266" xsi:nil="true"/>
    <_Flow_SignoffStatus xmlns="397680dc-95c9-4de1-9227-14187644d91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78B652-6A0C-4D0C-A279-E6BA0F7759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680dc-95c9-4de1-9227-14187644d916"/>
    <ds:schemaRef ds:uri="3abd812f-7777-4e58-9325-0eb5962f52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44DE46-24CD-4FA3-9ECD-029BDC142955}">
  <ds:schemaRefs>
    <ds:schemaRef ds:uri="397680dc-95c9-4de1-9227-14187644d916"/>
    <ds:schemaRef ds:uri="3abd812f-7777-4e58-9325-0eb5962f526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6698FFC-0C9D-4ECA-8E20-346FB0DC2B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Microsoft Macintosh PowerPoint</Application>
  <PresentationFormat>On-screen Show (16:9)</PresentationFormat>
  <Paragraphs>214</Paragraphs>
  <Slides>38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Titillium Web</vt:lpstr>
      <vt:lpstr>Saira SemiCondensed Medium</vt:lpstr>
      <vt:lpstr>Arial</vt:lpstr>
      <vt:lpstr>Inria Sans Light</vt:lpstr>
      <vt:lpstr>Gurney template</vt:lpstr>
      <vt:lpstr>Competitive Cyber Security Organization</vt:lpstr>
      <vt:lpstr>Learning Objectives:</vt:lpstr>
      <vt:lpstr>Safety Disclaimer</vt:lpstr>
      <vt:lpstr>Nondestructive Entry w Liam :)</vt:lpstr>
      <vt:lpstr>Learning Objectives</vt:lpstr>
      <vt:lpstr>Common Lock Types</vt:lpstr>
      <vt:lpstr>More Lock Pictures</vt:lpstr>
      <vt:lpstr>Pin Tumbler Locks</vt:lpstr>
      <vt:lpstr>Picking Pin Tumbler Locks</vt:lpstr>
      <vt:lpstr>Rakes, Jigglers, and Bumping</vt:lpstr>
      <vt:lpstr>Bypassing Locks</vt:lpstr>
      <vt:lpstr>Bypassing Doors</vt:lpstr>
      <vt:lpstr>Vehicle Security w Evan :D</vt:lpstr>
      <vt:lpstr>Learning Objectives</vt:lpstr>
      <vt:lpstr>Vehicles With No Security </vt:lpstr>
      <vt:lpstr>Manual Car Door Lock</vt:lpstr>
      <vt:lpstr>Keyless Entry</vt:lpstr>
      <vt:lpstr>Mobile Start</vt:lpstr>
      <vt:lpstr>On-Star Attack</vt:lpstr>
      <vt:lpstr>Prevention</vt:lpstr>
      <vt:lpstr>Handcuffs and houses</vt:lpstr>
      <vt:lpstr>Learning Objectives</vt:lpstr>
      <vt:lpstr>Handcuffs ;)</vt:lpstr>
      <vt:lpstr>Defeat handcuffs</vt:lpstr>
      <vt:lpstr>Defeat handcuffs</vt:lpstr>
      <vt:lpstr>Alarms</vt:lpstr>
      <vt:lpstr>Bypass da alarm</vt:lpstr>
      <vt:lpstr>Use of alarms</vt:lpstr>
      <vt:lpstr>Social Engineering w Jenna &gt;:)</vt:lpstr>
      <vt:lpstr>Learning Objectives</vt:lpstr>
      <vt:lpstr>What is Social Engineering?</vt:lpstr>
      <vt:lpstr>Impersonating Someone</vt:lpstr>
      <vt:lpstr>Building a Narrative</vt:lpstr>
      <vt:lpstr>I'm in</vt:lpstr>
      <vt:lpstr>Prevention</vt:lpstr>
      <vt:lpstr>SERE w Korbin ;)</vt:lpstr>
      <vt:lpstr>What is SERE?</vt:lpstr>
      <vt:lpstr>What is taught?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Cyber Security Organization</dc:title>
  <dc:creator>Evan Glickman</dc:creator>
  <cp:lastModifiedBy>Glickman, Evan David</cp:lastModifiedBy>
  <cp:revision>14</cp:revision>
  <dcterms:modified xsi:type="dcterms:W3CDTF">2024-10-25T19:59:55Z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0x010100E6421A9D669F9444897CC5E4556E4C4E</vt:lpwstr>
  </property>
  <property fmtid="{D5CDD505-2E9C-101B-9397-08002B2CF9AE}" pid="3" name="MediaServiceImageTags">
    <vt:lpwstr/>
  </property>
</Properties>
</file>